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32419-815B-023D-9F48-41C7321EF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3886C8-8C18-70BC-3A41-75D27C40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E7890-C400-41DD-04EC-37D0D93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51C2D-BFD6-1130-CC40-BE0234C5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7F6BA-8727-3044-9AEB-57931B7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87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79761-0EDD-2A8C-A931-E1A74820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26508E-326A-F549-519F-289A5E66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A6CF2-0E9C-0CBB-9BF4-E67F4759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38008-C787-B8EB-9337-0DEF657F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49486-8CBC-C545-77BD-27CD407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4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216F32-BEBB-0D38-BB0F-6A1EFC118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07664-201E-23C4-5E95-9C64A13D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50879-F77C-9449-735D-C7727B5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2B17E-DAE1-C906-C0BC-1CAAD388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671A3-B3BB-B158-119B-8AD586B2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5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A2FD-5F5C-5392-B690-4DFFD287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8B40D-5C4E-EBF2-A7D7-5935D7F1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1DBD-F9CE-1977-A664-FA05A3F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16543-ABCF-ED6E-3393-9B8042CF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65B98-4B3A-820E-1131-4E0FFE5B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8BF4B-3C53-1FCE-2BF2-88D58473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3BC62-56B8-6DE6-F1D1-E0711ABB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6F30D-2D16-8141-A047-49D0F38B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84ED2-E8E8-CDFC-FD8D-0A2BF6FC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C461F-0CBE-0355-D02F-4E8A7F77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3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F888C-FC0A-DAD8-C3D1-FF4206E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6435B-EFF6-0A45-2ADF-D86ED16BB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C38FD-3943-1C54-75B9-27DD649A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A2970-0A09-5943-6834-434CA29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FACE7-9BE3-64B6-4D97-FD368AC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91BA7-64FB-1DE6-A968-C4FB0D21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2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A11F-717D-4F4D-79AD-20C0F045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7AA0F-C3E6-DBC8-505E-494967E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F05B5-9B7F-7113-E9A9-8938864E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99B1DE-ECDB-1207-939A-6AD2C8F9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ADC61-D2BB-E917-88ED-BF1356B3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172131-9F35-D4F0-C2B7-6E8EC840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E5AAFE-D0AA-7733-1CFF-7A2DB871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12202B-EBC1-64DC-4AF0-907E7A63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2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3D6E-89A6-5314-0ED0-DC5FD275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CDB43B-36CE-988B-E79C-6B666788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FC58A-2B12-A12D-1BB7-9DDD5A36D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8BA75-252D-414C-E36E-7BF307AC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3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1839A6-D0BF-828B-6918-44AB353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FFAE86-C051-11B7-6995-4D8A4A69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4D563-5774-6D1C-FDE6-E50B72F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9FEA5-C675-6278-BB52-D2F5609F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C87E-F80D-4C96-F084-4F595D4B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BC8D9-9FCD-BC82-39E0-0F962268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DA545-04FD-68D1-48AC-70CDEF1E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DB117-F7E3-8EFC-3E5C-F9DF4DFB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A306E-F52C-4FF8-B79B-4B42005D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82EBB-8705-0D39-3CBE-DAEF041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694825-5263-7B52-0428-70235B634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71F20D-3AA8-715F-15A3-6B261C7E8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40BAE-FF3A-488E-DB59-872676AD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1D23D-A2B6-88FB-3E7F-07D666BE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67855-A0AC-0061-A0CA-1F7D83B3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6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398ED8-6CA9-4C6B-5D09-365BBEFB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989E6-B8F2-0252-5A92-B2941E1C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1B800-5E09-42D6-9E6E-ABE5FA9CA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0498-6514-4032-A6B6-24321C0C30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33CD3-E26D-A8A7-4F6E-C89D8658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C784-4C75-F0A5-F67B-654D19738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9E2C-9596-4908-A5E2-6D5B54FD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4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1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2024-03-10T04:37:29Z</dcterms:created>
  <dcterms:modified xsi:type="dcterms:W3CDTF">2024-03-10T04:37:29Z</dcterms:modified>
</cp:coreProperties>
</file>