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C51D7-60B1-217E-AB63-64DDB5BC7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B74047-4B17-CEBB-FAAF-993432B8A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B8281B-5942-5179-EDEA-FD9C643B7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8F7E-12BC-4FAC-8ED1-576EA16AB2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D57671-5DFD-A0FA-C171-D30A566D7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0A6A51-ED56-FDF4-9F96-BE5712C22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7FB02-C65B-48D8-946F-B0BA464A7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18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F43A3-1EC4-88B5-CD3F-C8256953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D646C1-46DF-33B7-C1A3-8EE166B81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DC6023-42BF-CB04-3310-EEF6AC41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8F7E-12BC-4FAC-8ED1-576EA16AB2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82EFFD-2DD4-C936-2AA8-0F84D246D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B41C3F-DC1B-4EA5-48AC-4916801F1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7FB02-C65B-48D8-946F-B0BA464A7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79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2E6A23-8AC5-D8AD-C5A8-44CE9EF213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6A35D5-096B-D151-40EA-789D28D3B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2A477D-23D3-26C1-C4E2-979579EA6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8F7E-12BC-4FAC-8ED1-576EA16AB2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0F5931-4782-E47E-43B1-6D2DAC0A1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9C1209-6A5A-98FC-07EC-61034D5A3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7FB02-C65B-48D8-946F-B0BA464A7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93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68D8A-3959-B398-C764-A4572BE73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17521F-7BE9-4E4B-9D65-2DBC88ACA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A71185-1D1B-47E4-B838-D6F49A248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8F7E-12BC-4FAC-8ED1-576EA16AB2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3BF2B9-24D9-D57E-57C0-B84275E47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1AD855-DBF0-CB6D-6C60-BA8DEA929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7FB02-C65B-48D8-946F-B0BA464A7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129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B5270-BFFB-1ED8-3E85-2DC8D86E9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39271F-F4DE-36B1-5C49-5B1578CA3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7CB570-899A-0081-DE07-8C6E6D4FE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8F7E-12BC-4FAC-8ED1-576EA16AB2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962AF4-8FDE-C868-CC09-9DE3531AC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EA0969-9E67-08CA-C8BE-BDA84FFF4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7FB02-C65B-48D8-946F-B0BA464A7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379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5FD65-A6B5-65D9-97B9-B2EB9E765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20B8EC-F07D-F929-3A65-52DE97783A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EDE66D-33B3-6AF7-2E89-9D579B965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4F6615-20E8-3F09-572C-3CA38B887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8F7E-12BC-4FAC-8ED1-576EA16AB2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2EFB1B-B32E-F17A-CBA5-DB049678A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4056C4-9544-D31B-3C31-A407BB6B2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7FB02-C65B-48D8-946F-B0BA464A7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263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E91CEC-688C-BEDB-3AB8-DAF60C404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61BF85-E91C-C77B-8317-1500AFFB5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EA8804-CC9E-45EA-B940-92FAEC633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5795D9-BBA3-D65B-9BE3-9BEF1E8D05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B2AD74-85B0-7F03-98F4-35B54F922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955D4F-6526-9FFC-F87E-54509DF03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8F7E-12BC-4FAC-8ED1-576EA16AB2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670BA9-C4F6-E421-2D02-EFD529A8B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385947-C1CB-9EE0-BA1F-BB63E4B9E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7FB02-C65B-48D8-946F-B0BA464A7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522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58AD2C-7C35-D504-1C18-AE778572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312F5F-0E64-BDDC-E4A3-1FDE50B07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8F7E-12BC-4FAC-8ED1-576EA16AB2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8CD080-BEE5-5210-861D-0E25F12D6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537FE1-6CAD-4EB6-B6A9-1C0DF09F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7FB02-C65B-48D8-946F-B0BA464A7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112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3B9C291-E598-5C20-D772-B5E506850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8F7E-12BC-4FAC-8ED1-576EA16AB2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67040E-6AE8-970C-23F0-3B7E30B86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270D5D-84D5-7D51-3575-766C051B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7FB02-C65B-48D8-946F-B0BA464A7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74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AF068A-C749-8DDE-130C-AD7E739BC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B49758-9619-B82D-D7B3-BB86F324C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3CF06F-1F9E-0398-2235-EE74D6790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AEBB5D-7AA1-8018-B9EE-EE666316E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8F7E-12BC-4FAC-8ED1-576EA16AB2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6ADEE7-4F1A-59F5-E9D2-CBDDBA511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8DACDA-E65F-0732-2BDB-1F23C2E83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7FB02-C65B-48D8-946F-B0BA464A7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253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2A6FC1-D83A-F16A-5B89-96381C8D7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DEE6B94-EB3A-C67D-B79F-CD4EE5D9CA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FACCF9-74AE-41CD-07B2-DAA265538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CE446C-0C38-00E4-2D6F-5156DE36B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8F7E-12BC-4FAC-8ED1-576EA16AB2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2B8013-C5F4-4133-CC6F-1581DC474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B1A2E7-FB89-AC0F-3955-B42CD2EC4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7FB02-C65B-48D8-946F-B0BA464A7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810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CC2AC4-EF30-CEB8-4184-06CB8728F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524D74-7565-FD79-1D14-168A899FB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E23883-333E-9269-619D-9DD67BFF23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E8F7E-12BC-4FAC-8ED1-576EA16AB2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6CE6A8-2435-2122-48D5-C321CDA79D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EE8D8E-13FD-E9A9-E896-7203303DF6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7FB02-C65B-48D8-946F-B0BA464A7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266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722" name="Picture 2" descr="1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2024-03-10T04:38:31Z</dcterms:created>
  <dcterms:modified xsi:type="dcterms:W3CDTF">2024-03-10T04:38:31Z</dcterms:modified>
</cp:coreProperties>
</file>