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44234-57CE-7852-DBF1-05655A38E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81C704-F0FD-BDD7-B9F9-B473ED66E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EAF401-8813-28EB-EF82-4861D4968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F9EE-ED56-40BC-9DCF-8CA047F090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41ABD2-EF99-D7A1-008B-E4874DE14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FD1299-4AF9-AA83-6448-EC44F249B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FCEAD-162A-4731-8065-D1FA6B49F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248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1E1E5-45D3-5BA3-2A43-72B814F9D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ACC091-3BEA-8709-C105-9036B326E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8DCB5-7350-4270-03A1-91D8CD43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F9EE-ED56-40BC-9DCF-8CA047F090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8DB7BF-6EA5-D035-59E8-F9309BC3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39B6AB-653E-3757-D542-DD20C13A1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FCEAD-162A-4731-8065-D1FA6B49F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942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C9839C-6D78-C2FD-07B1-CF2F5F7B5D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7C4F21-C4EA-6CD6-4CF1-DD72585A9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5DEE1C-5965-2736-77DD-E05A2714F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F9EE-ED56-40BC-9DCF-8CA047F090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11BD28-9B18-B241-B78E-685D86BCE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D63E32-8058-B56F-7645-698A2FB17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FCEAD-162A-4731-8065-D1FA6B49F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3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0BE9C-BEB8-A03E-CB0D-5E264702D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B2EF85-42AA-F7FF-9941-D5821C164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80AFA0-CAD5-E2E6-E577-4B0540D96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F9EE-ED56-40BC-9DCF-8CA047F090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235CC0-336C-69CE-E394-320703E5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A0D6D7-BE3E-C1E1-34A1-8902CB91D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FCEAD-162A-4731-8065-D1FA6B49F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60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CEF952-BEF4-F3ED-BF1D-D74C925B0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BEFF5E-DF61-6725-5B40-F6C1FF168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688AED-D790-EEC4-BA25-7D3F0792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F9EE-ED56-40BC-9DCF-8CA047F090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6DB7CC-212A-4E0F-233E-BB73DDC3C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0AB4B3-EF50-B9CE-0DCF-1CB643E7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FCEAD-162A-4731-8065-D1FA6B49F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37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23544-25AD-F58C-6AA9-F59449A41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6B8FF8-B6CE-7D8C-5458-06E782BDA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281CFB-3A5D-E447-B0DC-69D4ACAE3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2961EE-DF79-1B73-46DD-48B317BE0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F9EE-ED56-40BC-9DCF-8CA047F090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AD7623-B971-53AA-9CF8-F420BFD6F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E3964A-1F85-1A3E-B3C6-2F5ADE5F9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FCEAD-162A-4731-8065-D1FA6B49F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85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E5AF2-7724-47F2-D86D-DADE292C0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138D6F-5A36-44B0-90C7-B1161459B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443FF5-E6C0-79B8-884B-D30379A82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E4F18D-EB2A-EE36-A719-7E386D5860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55A347-1B0A-0CAF-F5A4-90632491E2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9AA198-18B8-E0A6-FBC8-C8661A3F7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F9EE-ED56-40BC-9DCF-8CA047F090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0DD954-DEF0-0FD0-085A-EED5181E1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A410BC-9240-17C3-8D8E-33C20FE17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FCEAD-162A-4731-8065-D1FA6B49F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029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6545D-654C-83E2-808D-A51AFF3D9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B58098-8934-14B6-8D57-8CCF9390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F9EE-ED56-40BC-9DCF-8CA047F090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13C11F-C539-23A6-0C89-8D4F20EB7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653065-2CC0-2CDA-1957-BD734D91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FCEAD-162A-4731-8065-D1FA6B49F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81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397DF5-BBDF-4CBE-8C6C-13DADFEB1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F9EE-ED56-40BC-9DCF-8CA047F090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4597AF-5D9B-DB6E-529B-AE053C39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54B90A-3742-5C5B-F43B-AD5262A2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FCEAD-162A-4731-8065-D1FA6B49F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10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3E7EC-4D30-85DB-B6A3-DE19BF772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DB4051-1C82-B29F-4EF2-7BC7EFE3D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642426-3145-D664-8188-4F706F913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A142F-9750-5CAA-769C-542031B4B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F9EE-ED56-40BC-9DCF-8CA047F090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983026-68EB-E293-1535-0B8FA8937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22AB37-2BCC-5B56-031F-B033EF2F5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FCEAD-162A-4731-8065-D1FA6B49F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18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E24B5-BC4E-4FB2-BFE9-6E6C67967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C91372-9117-6561-1EE2-061A0C199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DAC535-8A60-C653-6BCE-0008A20D7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C8484A-F5B4-FB68-819D-90D4B3E66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F9EE-ED56-40BC-9DCF-8CA047F090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A2F527-BCA5-44E2-96DD-6E71B078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E113D1-7272-51BB-1356-FAC278117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FCEAD-162A-4731-8065-D1FA6B49F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43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C9F7D2-EE46-78B0-B34C-365F447B9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6C3295-F26B-9700-8FEB-AA4DF4459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167F2F-BD10-E267-F936-38DBFA32BC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BF9EE-ED56-40BC-9DCF-8CA047F090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78C760-706F-4C9A-4E85-E221B97BE7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27F513-4DC9-0FDF-5DFC-C43818146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FCEAD-162A-4731-8065-D1FA6B49F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92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818" name="Picture 2" descr="1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43" name="Picture 3" descr="15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2024-03-10T04:38:50Z</dcterms:created>
  <dcterms:modified xsi:type="dcterms:W3CDTF">2024-03-10T04:38:50Z</dcterms:modified>
</cp:coreProperties>
</file>