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C7E6-4428-43F6-DF2E-0BFD3EE8A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07B088-3301-C68D-B016-C3ED22CAD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1DC20-1704-4E32-D340-39E8EDE6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8027C-5AFF-DF67-C1FF-E9ACF8DF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ED896-A710-0028-668A-E5AE8159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D5414-94A2-C44A-F5CA-B9BEF153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659184-7E40-33FB-E4AE-53195DF61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CC072-76F3-B7B1-8269-4201A21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84E68-AF28-7908-B4DC-3752DAAC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CC657-0A38-833F-57C7-4804A18A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A59BF8-7795-59F7-B802-02215DDCA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9CE63-9736-D81F-7420-C7393E16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6E84E-18AE-9DCC-E484-3B913AAA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47419-B532-4F58-737E-27942DAF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FA3EE-FBFB-F9AD-D5DF-87548708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90A08-F3B5-252F-27EF-36558A3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16CC9-A85F-C0D3-C912-CFF05618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5BC28-83C9-DA67-DDD6-4735C6EF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4783E-1724-F4C8-7A5C-714229DE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18CE1-9E14-DBC2-2D9B-40E06EE5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8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58ED-E393-7F5D-6E72-D7879437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F8FD4-CBDF-A12F-BA01-72A31E16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A57F6-BA23-7E02-62BA-9408CAF4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DED02-A8FF-81E7-78DD-5125886D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AAA22-DE8D-6EB6-E5C7-218BCFB7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3F26-C080-8054-6E2F-9F92281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67C3-8BD0-2030-3B7D-5D0D9C4C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F79BF-3ABF-79BB-97AA-B8CC08C0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36BD6-BB7F-D8C7-023A-C14B367A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D2A77-E0B2-F556-E1D7-BE815963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C34B2-232F-0ED0-A8FF-321920E4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1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A8662-CAB6-051D-B751-39411CBB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77007-E9B2-36A3-D122-AA04991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6AF35-C469-E941-C62B-3FB472D4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05C46-647C-DC1B-487C-C000F100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E236D2-0171-3EFC-DE1A-BBE7E27DC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3DE9-FBF5-6C22-C6A8-3E84909E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BBD1A3-04EE-8566-A9CD-ACC13A2F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5FDB28-1226-0995-80CB-2CB5FF0A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D16C-111F-8EAF-5636-3EBDDEE1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E7BA58-AC99-46CB-6DAB-FB21D4FD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D12CD8-171A-FF53-748D-1E29193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47CD9-CFE1-1F6C-A959-5E7AD13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A8807-363B-5A2B-F865-B69F1709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81CC8C-D51D-FCAC-FE3A-7CB1CDDC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6E9F9-8D8D-CAB9-B195-48A0ECA1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3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0A00-2D8E-89FA-0193-094703B1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488B2-9EC3-B9EF-5BF8-248E7009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D9C26-8CD0-95A0-7E5B-5574C16C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BC001-D302-1C84-1A32-9FB55C69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F1F1D-3D9C-33F5-7BBA-CA3B6EB7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8FCA3-E80D-6276-2665-DA43CB16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0DB05-67E9-96E5-C95E-A2968439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2B199-869D-F480-9C7A-211702548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45821-70E2-E93D-4E41-70762D35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16BE26-632A-7789-7DDF-B29EBE7F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8EB6F-4455-E172-45CB-E04B0A26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8F623-575A-3A23-7B13-D49341B8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4956C5-02D3-A0C4-0C00-D1F29C7C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0069F-76FC-6967-868D-968985F6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0BB68-787E-2DEF-4019-DAA74618C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6EE8-CF33-460A-BE90-B8A5F3B80D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30F4A-EDB8-BC9A-1592-16EFC5460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A549-B314-30B4-15C4-E77F48E7C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A715-222B-4576-B863-D28AF9668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2024-03-10T04:38:54Z</dcterms:created>
  <dcterms:modified xsi:type="dcterms:W3CDTF">2024-03-10T04:38:54Z</dcterms:modified>
</cp:coreProperties>
</file>