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44D2-5E47-ED9C-05DC-9F0F2465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28E48-83D9-F80A-2515-FD8EDA9D1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6E087-9AF4-81E2-F163-2139B27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41B2F-83B8-8A56-14E6-5825DF2D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887F9-4E84-2B44-3F3F-23ECEAD4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5F2A-E6B6-C720-ED8F-8E6E37E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6C04E-86E9-BF9D-5A3B-9E3EC39A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1363A-7FC6-D5BE-5098-114E09E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AFEB-8677-D736-1F53-16198BE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5F666-B7E9-C542-9808-9FC0F28D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6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108466-0216-E01C-7716-DD60C077C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05BE1-C0D5-A177-0151-09A2CE4B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0B2AC-E058-CC8E-B923-E67F5C0B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92913-C803-DD33-66C2-3811595C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F119A-750F-0BFC-1916-D3E9237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3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7438A-4C69-E4D4-920D-52CBAFCD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4F1CD-08CA-5C6B-8CBE-376400D3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05851-E7F4-2E6E-83E2-D8F5B8B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A88D1-6899-2903-1396-8F745B1A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AAC26-A0EC-6A18-EC44-206A7DC8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7DAEF-A3A9-684A-BD76-A2885D8D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3E046-CE53-3BC8-9685-8039BB0D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9DC40-38AB-5A69-1FC7-F637CD50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BB9DE-1776-CD94-C982-B9DA402C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075F0-F4CA-2E1B-9A89-FDECCD6B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8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8E2B-D3B5-2F02-B6CD-C499FC0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08A0A-A53E-6CB6-8304-CCCA93D1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104E4-BD07-54F2-607E-3B37EE54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62079-5A75-97D6-970C-6BA3427F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80CBB-A28E-3FF9-71BB-5CED174D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7F30-DD46-C5A3-6E4F-786FECCB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F2C0-0C83-4A13-37E6-DB3E5AAE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7833-7FEE-F528-E3E0-FF306744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F7DDC-8C1A-6718-9FE1-DBA94F1FD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BC7C03-F0D1-8CE1-6F6F-3A5F241E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228D7-121C-9EF6-ECBE-20173C25B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26F0DF-000C-F27C-113A-98418823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18137-6A08-4DC8-12D3-C6103821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779030-3B9D-EF15-EFAC-09F25A40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1296B-E2B1-3F8D-5730-18FB519E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2EA781-8821-0097-EFD6-2BFBC801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F7994-BCB2-3C13-60A3-D4B236DB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DA1C6D-4D39-3A1D-3FC5-87C83E1C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4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9D150-7B21-E924-E2D1-7D6A988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BE97C-0AB2-622E-6661-84A0E0D6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32C0C-38A3-951C-B54A-A714971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2490-9C03-A987-33F1-53B119C1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374CB-91B6-2083-8083-18B3E1CD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46CAD-EDC9-A255-E525-E472E384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47177-7124-DA48-C864-723969AE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CE564-DA8D-C1CD-9F58-FDBF7781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72F49-7E5A-B639-875D-541AD3F6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B8ED-2BA9-FB63-6EAF-9EF7703C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930CC5-7942-CA52-DDA6-2BB026E9C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D7116-07DC-A5FF-68C9-5C379B86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0851-54AA-4A36-96C2-E83356F7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335CD-B638-A35F-436D-90E74CCB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E7564-F09B-8DFF-0769-9FB6E0C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9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449DA0-E76F-CD7D-3BA2-C638F9BF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AF2D7-CC2D-2065-A425-55800F9E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ACB9C-E457-5344-69A7-FA06722A4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385-DD4E-4A9C-A790-BB659CD72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FF24E-45A8-32D3-F979-FAF52D154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3F790-80A8-FEF7-4035-186A70805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025C-2599-4810-815C-BD34EC31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3" descr="1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2024-03-10T04:39:21Z</dcterms:created>
  <dcterms:modified xsi:type="dcterms:W3CDTF">2024-03-10T04:39:21Z</dcterms:modified>
</cp:coreProperties>
</file>