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2EA5E-6D24-4902-016F-206798A4B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55907F-42F7-16C3-4F53-3FA475620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78E49-CAB2-4B0D-9771-326BF845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5DD8-BEC8-410D-BF19-3FFD82462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E322C-A738-D84B-286B-1856AE18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30E66-0AD6-2BF9-1A3C-2FC2935D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ECD7-49A7-494D-8551-17A13820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5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19216-BDD9-E268-E02B-A547ACD2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6EEFE0-FBA0-335E-B692-A6F14121E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91F4F-A17B-1899-01DF-51B69143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5DD8-BEC8-410D-BF19-3FFD82462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642FB-DB8D-B523-2656-2CC17003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E0503-57F1-73CD-6A64-26568EB9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ECD7-49A7-494D-8551-17A13820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64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C78479-2BFD-8762-87D0-960B34DDE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5B62B-923B-EB65-90E2-EA4B3D325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9796A-837A-39A1-4552-9A9374DE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5DD8-BEC8-410D-BF19-3FFD82462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39772-2FD6-4F5E-EEBC-A8CDB7CD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B0D25-426F-98B1-4563-B49DDBC5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ECD7-49A7-494D-8551-17A13820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62CB5-7A82-8BE0-CE0B-68CA279D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67A13-ECE8-9767-1A72-9C845E78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22852-8AE2-5926-05AF-2BF671B3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5DD8-BEC8-410D-BF19-3FFD82462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27819-D109-8A97-5F77-0184889D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99DF5-A114-CA36-B90F-78E3AB21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ECD7-49A7-494D-8551-17A13820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0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2C3DB-5F55-027A-3491-408CA11C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9AC346-2CD2-ED60-A5FC-63B3C61A8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27AB9-2EEF-CE0F-51BA-647FBAFF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5DD8-BEC8-410D-BF19-3FFD82462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32581-0B82-706E-B777-9418E08D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D8A12-7BA7-432E-E588-E47A74FF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ECD7-49A7-494D-8551-17A13820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0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43596-CA28-7D8A-9187-34C20380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2AA7E-59C5-0CB2-7551-1A6E0F2C1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F5F5F5-045F-B111-1733-A6EDAFC20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ADA7E-ED3E-5F2D-9AE0-B21182EE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5DD8-BEC8-410D-BF19-3FFD82462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FE540-C53C-5BB6-BB7B-7F9AFFE5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63076-9EC1-DB1E-3F5A-52A4A21E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ECD7-49A7-494D-8551-17A13820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5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65E67-6579-20A1-98B2-B84D5392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1F45A-E166-D786-6B63-80B6DE3D1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80E9D3-719B-4822-232A-207A7DD76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AD5D3F-46CE-6B2A-5A74-9418E83F6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F55493-08C9-07D1-E860-3D39AE377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8588F0-8FA5-6086-721A-3616B1B8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5DD8-BEC8-410D-BF19-3FFD82462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5B0906-21D2-02E6-AA3A-0712B425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FD18BA-8E13-4FB0-466D-169A4002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ECD7-49A7-494D-8551-17A13820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7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62B38-6BC9-1671-BA81-8CBF727D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123297-01FE-CD81-54AD-531C7B09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5DD8-BEC8-410D-BF19-3FFD82462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77A3E2-4250-8AFF-F979-D29CAC35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5ACA80-7DC7-A12B-E60E-59EA252D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ECD7-49A7-494D-8551-17A13820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61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319FB5-9831-993F-D82B-841A9250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5DD8-BEC8-410D-BF19-3FFD82462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EFE39B-2B67-0E96-D4FF-C353C3F4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C4E44-7605-935F-0F5A-F6FA0784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ECD7-49A7-494D-8551-17A13820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08CB3-DF01-B632-7378-89609F35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A041C-FA1F-460E-846C-2987E7632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CBAB5C-B336-5F12-18C0-DFDA64C7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F3764B-15CA-23D8-8860-7DF6D149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5DD8-BEC8-410D-BF19-3FFD82462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255CF2-1AB5-EAEA-2EA0-9FFBB165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6E248D-6C44-C57B-6861-8202C5A3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ECD7-49A7-494D-8551-17A13820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5398E-2D08-4B73-C29F-18D21B25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913CF9-E331-260B-1041-1A29EC46D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5CDAE0-EA83-21E7-01A6-FE2F69994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813AD8-AFF2-B5D3-87F4-DA7FDF13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5DD8-BEC8-410D-BF19-3FFD82462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CA2D9B-0A5E-A79B-E9C6-9765B3A8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A4F05-9F00-C0D4-2805-0AD08C36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ECD7-49A7-494D-8551-17A13820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8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DF9141-E9DC-FC41-6CAA-E97B5E52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2FC96F-D8AB-FC73-23FF-43C9C602E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FFD93-8AFA-2071-6445-80F2FD1B6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05DD8-BEC8-410D-BF19-3FFD82462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B66F1-A6D6-BB56-7AD5-D3382DBEE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C2E65-F75E-7A95-F1D0-5E732F2D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ECD7-49A7-494D-8551-17A13820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2" descr="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2024-03-10T04:39:51Z</dcterms:created>
  <dcterms:modified xsi:type="dcterms:W3CDTF">2024-03-10T04:39:51Z</dcterms:modified>
</cp:coreProperties>
</file>