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6872-783E-7FAA-99A7-E7620101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DF3DAB-01E2-01E4-0FEB-4EAE20AFB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AF139-D5F6-7D0B-463C-140C2DF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F3E30-4A79-D072-0F7D-7B05F643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CAF34-F6C3-AA09-A6D7-9E089652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1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CFB9-5A8F-6DAA-2C22-232B0FD4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AD12D-8356-03EE-DD3C-22769F9E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4337B-F7D4-31E5-AEF8-7E186A24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7DE4C-D8F0-C26B-3AFD-BA484513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892A-5BC3-D1C4-3D3A-044A7A80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9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6DB55-F931-FFEA-49F1-E8362F02B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176BB-0989-E9B3-32FC-2FED5441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E1F65-3987-2F0B-7A82-567A1A28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3F349-CE87-0F13-19D0-F3184A2A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8DAA9-2AE7-E9A6-DAE6-24E8E35C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AE78-2A27-6F68-FB88-9AB65294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8717D-FD1A-F8EB-0762-75F17803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E09D5-5170-BF80-23E7-4B4DCA3E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EBB02-9839-2254-F7BD-4162F96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C176E-0650-5214-4CA0-80C07413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4328E-07AD-3E84-90B1-6BC895B7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B7972-9CA6-4BD1-694D-B3E151783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39C5-99A2-1A78-8D6D-BD0FFF94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5C3B4-8B3E-4DC3-4296-C9BEDBDD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33275-2601-69CC-A951-65833A32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21AF-779C-A8F4-BB77-4202BC18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BAE00-98CC-AC2B-3CC2-1A2D5DF8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1500D-2740-672F-52A3-67A97F7D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45EF0-A1D1-1763-7058-0032F74C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AED76-45CA-3EFD-C86C-9DB5025F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E933D-CAF7-574B-AAFC-5CBE216C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5A65C-E583-2C30-67D9-018D1E00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57151-E9F7-E6A4-9030-3D480A3A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DA97A-A757-D851-EC75-B8D48C7C8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97DAC-81AC-FC7C-D17B-E40257B13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D81964-6623-6626-93CA-8C400F7D4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C92FB-0C06-57FB-40C3-13054E14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27096C-FD3E-B897-7476-6423E5B5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5264E-6D7B-16BD-372B-D3D6239E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5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F9388-6F75-69AF-A5C8-7AF790A4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6AFCF8-9DB9-824A-3AD2-6BEB8C31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8645F-8ECA-3AEB-CF7E-CD26977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83117-3C51-EBA1-180C-1EDA292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BDA3C-B218-2E7F-D9C1-79B9D7E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9C908-85E5-79E2-986C-94B10355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5E5B5-BB0A-B6E7-0627-EEC8D7C7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8D25C-CCB8-D511-CF3C-5258C83B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2911D-449D-5329-4049-E43DAE40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D62EE-A3D2-B047-5334-52242354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CDAA4-8EE6-738B-57F0-B248C40F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535C8-D5A5-4725-9CC3-C0832A48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F14BB-DA6F-879D-4C4D-2EC88AC4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2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B4D2-4CDF-A2E7-652E-84391E0C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CDA1A-959F-0C0B-8F94-74AE39E9B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9CD29-3482-4E3B-D7E1-986B66567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087BA-34C2-8CE6-D128-D42319C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D2C2-7A89-9EC7-06E4-0E59A529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CAC5F-A708-CD51-88E5-1A03F5D0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5E4D2-83EB-9C9A-F1B0-7F00A91F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4805E-BA41-3234-5B3F-0AA910C1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4ABA4-AD6E-404A-702C-9B370BAB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3CF1-5B95-4759-8777-8181270DE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C9E2A-91C4-E827-1851-A2BFD09C6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6AF5B-DCF2-BEC1-A79D-192A63445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FCA8-3BE2-435A-B0B1-DCFAF3EEB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 descr="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5" name="Picture 3" descr="1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2024-03-10T04:40:14Z</dcterms:created>
  <dcterms:modified xsi:type="dcterms:W3CDTF">2024-03-10T04:40:14Z</dcterms:modified>
</cp:coreProperties>
</file>