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2A623-54C7-B206-7719-F66D5F29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EEC214-6F2C-3D42-1A3E-E51115EC2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2609C-0607-F73B-C497-6AB3EC78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FA2F8-37EC-AB3B-EE7C-6AE7232C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E3FA5-3FFA-6D8F-6625-8F133254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57110-250C-D6D4-528E-64E5A28A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4E9EC-E6A7-C99D-8B31-A0A70385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E71D8-4933-F2BF-D11B-AE58BA8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273CF-B317-6F73-B22C-DB7C3EF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49F9D-160D-AA94-0940-8BBA3CE0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4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F809A-5696-E06B-2216-61EF4ECB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C093F-F5ED-1CA2-54A9-BCDFE7B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9C419-F605-74CE-2517-A8030897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61502-7F3E-0BBA-07CB-9D73E96B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2545-DE8C-E972-8DAD-27043DDA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D1C8-779A-CD85-F5C2-F6503D0D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82858-3FBC-A4B3-E584-0BF3B602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429CE-D38C-0926-585F-73DE170E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C5EA2-FA17-A206-5868-1BFD81E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E2CF-835A-34B0-5A1B-AF02E7E6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73B42-FEB5-D80E-DAA1-209763A0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0299E-4C32-DED8-FE6D-D9237CEA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BD1BB-7D7A-1EF5-E4ED-07BA8742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FCC11-E17D-4381-6605-7A42BD8E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32921-1040-D41E-892F-4B45232B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D724A-957A-3FDA-3DB7-7E0313D7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77047-DB71-6F52-62C8-8B7F8645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F5874-686F-6BC3-C1BD-3893713F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D2082-12A8-3E8B-620C-D45D47A8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11813-FDC3-A3AF-15F4-004EFDA1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56E98-9DD7-4BF5-A814-9025F096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4A752-2AA5-1C75-72DE-BF0F76F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0D8A7-23EF-A60F-3468-E4BAB811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4D155-EDC5-E523-12F9-2945384B5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F64F3-641F-AA0E-8662-1157BE9B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DCC0D-7665-30DC-6042-73F29D141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CBAADE-0879-6998-64BE-FC94E4BC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A1E09-74F1-EA30-5115-CB7EF33A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F8F84-CBE7-4BE2-6F06-BE19D062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7924-5EE0-C38C-0078-26DD6218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B6FD2-9B6B-E5EF-771D-5DA6A0C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DEACC-073E-4348-6B43-5D8815D1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F49CB-3507-17A3-B4CA-120D003F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99451-7BDD-4719-47E5-0FDC5E3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6D02E-4E29-F000-83EC-C26959E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78873-77EF-B889-9C80-79912840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F94D-A9A1-AF7E-B7C4-EC3AD9DB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671A1-FC58-7652-6B67-5457800B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BDD41-C289-1080-1F6C-D6977C553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6E3B0-6952-D76C-BB85-4FA364F9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DA3EB-9FF9-170B-2379-FA86EC1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CF65D-F8F0-F1E9-3662-1F75E7E2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7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4E12B-3BB9-84BA-30B1-E6AA9058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90BFEB-1B19-6D3D-C011-F4760CA31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55704-BD0F-9E9F-A06F-C543A16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9DF76-B16F-07C0-7A2B-32C65AD2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A4F1A-5C34-C1D5-6DAD-12E1BEEC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AF486-E52F-5590-695A-2A10281F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A85B8-79BE-715D-A9C6-1923607A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A39A1-5807-91EF-E5E9-CA5DDD17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AD2A8-03EB-7612-EB8B-C0C226641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EF2E-0BC6-4099-ACEE-A6F26BE692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84F38-1A54-952E-B0A2-ADFECF0FB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B8F4-0359-5CC8-5997-0E3DA95D5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2FA6-979D-4935-96EC-6B1E20EB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5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 descr="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 descr="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2024-03-10T04:40:18Z</dcterms:created>
  <dcterms:modified xsi:type="dcterms:W3CDTF">2024-03-10T04:40:18Z</dcterms:modified>
</cp:coreProperties>
</file>