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C9F48-FB39-3EE7-A570-CB63A55F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76032B-28EA-6322-6E97-16835E190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E53BD-FDBE-BFDC-3E87-B72ED10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533D6-B8DC-6643-5E95-46AF194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66E1F-0AB9-C08C-7ADB-7299A8AA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5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BB9E9-5E3C-3090-A8C9-BCE841AF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260FA-6DED-99DD-E8FF-6818F5219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902AF-B408-E3F1-A5FB-409DB26E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B644D-4817-FE35-6A31-244A121E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95040-3A50-4801-0889-F5D97CEE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1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9AAB7-C90C-D21F-E4FA-AE1F66A5A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47154-8F31-A15D-95C5-2FC9F415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BA579-76DA-E625-1AFA-1D2E75DC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A10D5-7575-E17D-0305-112967A2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E47AF-CC07-6820-8A5A-07C0E175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6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F5AD4-4F5E-4B2B-437F-146C1051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F7397-5965-C634-F6BC-4F4DCB2D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4C199-672B-979E-01CA-FC4E81BE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6942F-C8BA-D1E0-E7F8-8F552C2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ACE44-7085-0371-DBBC-E780071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5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9CA3-E225-A313-8EAE-F2434B67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55687-7E3B-DEC2-DB97-CB833930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A552F-BFAD-E57E-C326-E8F1D4E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3A266-4B4F-6AAD-FA9D-7BE08ACF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157A3-1C83-9264-9B57-D43FA29B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DD279-5944-4882-ACCB-AB1F631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E85D3-7D03-6D45-4205-1FB07F7EE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49909-93A7-B620-89D5-6E01C9F2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AC1E0-982F-230B-1285-A08063EE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A708-C4A2-6623-A8E8-DEEB9FB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A20ED-CB3D-CA0E-A3F3-A003974B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7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7AF38-7C98-A552-AF03-DB6425B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8C88B-395A-2A7C-239E-FB50F60F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A4778-8B59-F9DE-897F-B91E4A63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4AF59F-1F56-3582-7DCC-689EB705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12F36-ADD4-8358-D07B-4A72B1CB2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51C599-6E75-07F7-8E9A-00103537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99A1B5-717B-D311-7DE1-2E30C8D5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4FB891-0CEA-B755-BDC3-D4BF28C1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A09E-124B-8BF4-5A03-7492BBB8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310DF6-D02B-501A-F6B6-3EE3B10D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115EA0-24F3-AC19-A7C4-D2A5C6A5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96B3C2-9C44-894B-1F1E-4F0123C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9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D7E007-A92F-74AD-D122-EB26DAB8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43155-9BDD-5A22-3D00-49A040DF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389C9-85A2-C495-1CFA-2C1CBEFA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E257E-0A5E-7ED3-4BC1-2642D34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0E4A0-62FF-512B-23DB-04953070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91A53-AB07-410E-FDF0-7A65EC98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374F7-765E-EAB6-A1DE-AA61AA39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8EB12-E788-3DE9-7829-00789B92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DBB86-8250-4073-8D4F-3EBD2B2E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E7732-8FB7-C04F-47D8-946D927F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A9BA74-8821-71FB-3BA5-5ABD2EC8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8BB81-8D6F-1504-6625-8C187839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C0C0F-E86A-C21D-6DE3-430BA83A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C7C37-8EAB-7CF7-8150-387C42B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AE7FA-42D0-F2F3-E077-D17265E4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8C8718-2CD1-86F9-7F0E-E4389E38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215FC-E213-E3D6-63A7-0CC2A7F0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6A988-D0B8-5E40-0648-46DA066E1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BAD7-EF7A-472C-B8F9-F80F5BCD90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7840E-E007-A3E8-E0EA-8E0555AA2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5E30E-861F-7582-0D9D-EB2CC2E1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904F-BA0C-46D1-BB6C-A8BEE4CF8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8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 descr="1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3540" name="Picture 4" descr="18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2024-03-10T04:40:41Z</dcterms:created>
  <dcterms:modified xsi:type="dcterms:W3CDTF">2024-03-10T04:40:41Z</dcterms:modified>
</cp:coreProperties>
</file>