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7D733-9C11-37A9-0D5B-E5FCE38A2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618FFE-5779-4650-78FE-77F2AA632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394BD6-62DA-F482-FCC9-AAA675D6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A55D-B910-4769-83E9-1A1572BBE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3C589-D080-197A-9A0F-4C0B7E00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0E4F7F-937F-8DC2-DD53-71E3ACF3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D570-EFAD-45B1-9BEE-5205C681D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67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0FECA-3F57-C288-076E-88D1D89D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7205B8-A60B-F588-4EB4-E59A2EC39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8B9E5C-689F-337E-17BA-8152A493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A55D-B910-4769-83E9-1A1572BBE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5DA83E-60F7-2DD1-B996-A12D7F1C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FBD253-ABC4-ED76-A1C6-314DF967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D570-EFAD-45B1-9BEE-5205C681D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56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69D96E-CADA-5791-7753-8C2C3EC68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3991A1-8CCA-FFCA-155A-276ABA475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E297F2-178A-94F1-9EF4-88F052B0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A55D-B910-4769-83E9-1A1572BBE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7089E-5CBF-972A-5F28-49DA9B3D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252218-FDCC-3EFD-E7C4-BBFD39DE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D570-EFAD-45B1-9BEE-5205C681D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39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3C2E4-D4B2-3490-FAD6-7BD589B7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AF685-2B0C-A88B-0614-572CE86F9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8EF128-4E71-C4B7-658D-5A043A8E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A55D-B910-4769-83E9-1A1572BBE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E6A3B6-E7E1-3F5C-F1AF-7FC0A5EC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B9672-AFD4-9FD8-86C2-BDA537E2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D570-EFAD-45B1-9BEE-5205C681D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97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332F2-D5E8-FB06-2614-3BB1EBF0F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DD06A3-0F90-5B13-F57B-DC62A6B6C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E05AE5-4D93-FE17-8115-87AD640B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A55D-B910-4769-83E9-1A1572BBE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88C0C1-3C91-6116-9C85-5626F784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51F55-6077-F357-7CAD-D7FDF3EC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D570-EFAD-45B1-9BEE-5205C681D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48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A1BC5-77EA-5DB1-5F83-ED6512E4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F6034D-53F9-2761-BD39-4B06A4975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F6280A-C4BE-9864-6222-D2249B480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FAB91D-BD61-5EB5-5B30-3834192A2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A55D-B910-4769-83E9-1A1572BBE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EDC894-312B-95D2-8FA4-5576599F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F6E27D-0AFB-6816-823E-D06C8EBA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D570-EFAD-45B1-9BEE-5205C681D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74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7EFD3-316F-9C7E-BC66-827653E3C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370626-7993-D5F4-C6AD-1AB8B2133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F6750A-F83D-EA8F-0C85-2CCB420A1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7B3881-F160-BC54-8F6E-7DC83BC77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583193-7E47-4D4A-4626-BDB266BB6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BC9773-7C25-1877-A1C8-55576918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A55D-B910-4769-83E9-1A1572BBE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9B664F-B5ED-AB04-07FD-0AAA47C1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97F403-1A29-86E4-24E0-C0DA37DA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D570-EFAD-45B1-9BEE-5205C681D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69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99E8C-C03B-7531-D1D5-C68D839E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5F3AD1-EBED-ADC3-0519-BB9E297C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A55D-B910-4769-83E9-1A1572BBE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9B85F3-988E-0197-8306-E2DF451C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321778-86D4-99E5-D095-856706C8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D570-EFAD-45B1-9BEE-5205C681D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5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B87634-5443-348C-6A33-357F0D812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A55D-B910-4769-83E9-1A1572BBE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FC4915-7FAA-5CCE-B3D8-510CB1D5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93680F-5B23-50D1-9ACE-4676A1CE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D570-EFAD-45B1-9BEE-5205C681D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56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A40AB-B4FF-1AEB-345A-D8AD39E6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A628D2-E9F1-9AD3-942F-604FE3FFB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1EFC02-F168-C3E2-59EC-F1B8986AB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9D1C39-8895-94CD-3C87-E0D11ED1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A55D-B910-4769-83E9-1A1572BBE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97D812-24AA-0DBE-17B3-1B85A777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2CA2F8-EC4E-29EC-4AA7-9DDDCA71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D570-EFAD-45B1-9BEE-5205C681D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54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6F368-EF4F-60E6-E957-CB63CC76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45820E-E429-3433-26C0-872EBC293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B95BBD-2017-B8A7-6E20-9661F03A9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912D17-23F9-6842-9358-FB40B754C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A55D-B910-4769-83E9-1A1572BBE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D1437-E778-0548-C6D6-B576AC582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B14533-29D7-4FAE-E8C7-9A862D7B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D570-EFAD-45B1-9BEE-5205C681D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68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785A5B-4F1F-D51F-E79A-0BEB2F19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480789-8D47-7C67-57DC-D02E2C40A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933520-8306-4DE7-8764-AD730D0FB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CA55D-B910-4769-83E9-1A1572BBE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4305C6-9AAA-679C-2A5F-3133AD75E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21792-921E-3634-101F-E17AC09C6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8D570-EFAD-45B1-9BEE-5205C681D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42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610" name="Picture 2" descr="1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2024-03-10T04:40:57Z</dcterms:created>
  <dcterms:modified xsi:type="dcterms:W3CDTF">2024-03-10T04:40:57Z</dcterms:modified>
</cp:coreProperties>
</file>