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AB3EF-5004-CC85-97D0-01A8A3E1E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CA341A-0CB7-772F-F0CF-B69AA7F23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C39204-866E-D5F5-E330-E44F092B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4A6F-46B5-4FE8-AAB1-AF1B7DF17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E50DA7-AB94-DF28-7957-3968A861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FD24E-4910-43A4-1FD7-0705020A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EB09-0AEE-4FB0-BEA9-7CBDAB599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80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F74E9-7D6B-2025-D2E8-8A4792F5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B06064-452E-8748-3D39-B5FD1B024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5B0CBF-935F-18D7-B56C-2A246B46C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4A6F-46B5-4FE8-AAB1-AF1B7DF17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351BDF-8351-0392-F578-C352A2C55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735A51-A8B0-A92C-21EB-080CB080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EB09-0AEE-4FB0-BEA9-7CBDAB599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63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DBD4F1-FEC0-5137-E096-93FFF58E37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CCC5F3-623A-410D-DD6A-BC4FBF3D5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76D25C-6AFF-1D4F-3260-55E8E070D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4A6F-46B5-4FE8-AAB1-AF1B7DF17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10BEBE-A457-6492-C82F-2DC0BCD8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05AF2C-B71E-F17C-88F5-B32EFFB1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EB09-0AEE-4FB0-BEA9-7CBDAB599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64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760BC-B9E5-5F72-CA83-A96046BB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75E46E-606F-BB7A-0A1F-71B4F270D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90F62-FF31-84B0-F061-CF80334F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4A6F-46B5-4FE8-AAB1-AF1B7DF17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78DA7-128E-4E16-360C-990D12D5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D02A9B-D91F-6D18-8837-A2C95318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EB09-0AEE-4FB0-BEA9-7CBDAB599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14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6060E-76E7-50E1-1540-0D66F71A1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34CDFA-F489-E5E2-9DA6-F0F88BE6E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16031C-9011-3AFF-AEBF-1865EDCF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4A6F-46B5-4FE8-AAB1-AF1B7DF17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A7DFA7-6D77-819D-9D46-3CF592E7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8C07CD-8D7F-4686-B0D8-A164E58E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EB09-0AEE-4FB0-BEA9-7CBDAB599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15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2ED02-61BA-F94C-E4EA-BB5A8E1F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65E581-960E-D9F3-31B1-6C928FA8A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4D3603-799D-FE68-43A6-9E6022CEF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BCB374-B6BE-B021-AED7-98F2BAD9A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4A6F-46B5-4FE8-AAB1-AF1B7DF17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14A6B7-D136-880A-1958-18DBE7B2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40EB8C-DBEA-82D4-DAB3-3BF13CCF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EB09-0AEE-4FB0-BEA9-7CBDAB599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34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073CC-6D61-9B77-B3D6-6408D3A63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6E21DA-C40D-3A14-81EA-C7AC9FD58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BC3246-2062-B59D-54BD-92B29D183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011B91-10D7-213B-F0AA-971AC56A91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E409D1-3D45-88ED-2A42-A1FF23378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A32FF2-6A2E-0049-3E09-EE2072B75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4A6F-46B5-4FE8-AAB1-AF1B7DF17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97109F-B030-0C66-A944-A10BD6D7D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9BEE30-3BFF-51C3-AEAE-E6459EEB3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EB09-0AEE-4FB0-BEA9-7CBDAB599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43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3C0EF-97DE-AE75-F987-38DAC8FD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F63725-F927-1572-4928-A0A7B57B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4A6F-46B5-4FE8-AAB1-AF1B7DF17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FBBEFC-0D0B-71C4-6A4F-CAFBAB3D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75267B-AB79-590C-6E96-F35A091E3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EB09-0AEE-4FB0-BEA9-7CBDAB599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00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6783EF-7CA7-5FBA-8E2A-88287EAD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4A6F-46B5-4FE8-AAB1-AF1B7DF17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5E1DA9-1905-0BA7-7098-7FC51BDF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D2E099-9A65-1CEA-335E-FD7816E9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EB09-0AEE-4FB0-BEA9-7CBDAB599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63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9B97E-EC3E-45A6-0045-FA999F2F0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66C93-99BA-87E7-C711-4DCB9074A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C3AD43-2D1C-0041-8E81-51C363B0A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4B1413-D43C-E99A-C51B-B1C3F114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4A6F-46B5-4FE8-AAB1-AF1B7DF17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24DCE9-2017-5668-1020-F5A49F6CA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0B423B-8129-B032-32BD-526DC739B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EB09-0AEE-4FB0-BEA9-7CBDAB599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46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68BBF-1031-1399-7AD8-24B325DB0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11B286-58F7-3D80-8EAF-8FB24CEB9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DFEC25-EED1-85D9-6A62-D5821BA42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8583A5-C7A6-C8CA-4146-A2797843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4A6F-46B5-4FE8-AAB1-AF1B7DF17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23CC95-E873-E168-48B1-F8649B3E0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F88687-B39A-237B-B9C3-0C8CBEC6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EB09-0AEE-4FB0-BEA9-7CBDAB599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25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3E6FFE-6888-8A3A-A8F8-397FDD74B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D85E7A-E428-3BFB-3FD0-1E40B8EDF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99DE4-A828-2E1F-C36A-292CBE85C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04A6F-46B5-4FE8-AAB1-AF1B7DF17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03CDE-B42D-F247-DE1B-1B3FADBDD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91C9CE-A830-E6B2-C947-9CE2B560F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EEB09-0AEE-4FB0-BEA9-7CBDAB599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47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658" name="Picture 2" descr="1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2024-03-10T04:41:00Z</dcterms:created>
  <dcterms:modified xsi:type="dcterms:W3CDTF">2024-03-10T04:41:00Z</dcterms:modified>
</cp:coreProperties>
</file>