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D2B0-7AE6-C12D-DD1F-48899D5A0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157D6-B896-1062-BB10-57FBF1FF7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5E970-CF1D-701C-F242-7F831296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51B-A9B1-04CE-B440-8B7F54DB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76E36-6CD7-3736-BCA6-C469DA00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C0A17-AFC2-B0FD-C96A-4CA4CFBA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F26FE-1053-8688-DDBD-20C05399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48665-5D6D-DB19-55F5-75D8AD6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706E6-4141-09E2-BF40-3F138C79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0EB4D-39FA-8470-4D50-ADD6675E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7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51604-CF04-4956-C37F-64EF73224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3C59C-1306-E368-9D37-49CB149D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FC6BB-9846-148E-14A8-D560F409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F0606-C3B8-6776-7EB1-90F5CE2B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BF3CC-2B79-0ACF-5BCE-D791A2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B9AE-495E-3F67-86D3-FA2C482D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BDE86-DD8B-CBE5-E1BE-F6E89E0D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7659E-3F08-0227-1BBA-95669FAA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E992E-DD21-80A3-CF65-601DC579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9BAD8-FE02-49D5-C71A-F3B02F6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3870-5FE0-146D-EF4B-41C42DA4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BE941-BD05-ECB2-FE24-39F9D489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7FD3D-C681-49F7-DCB4-E13063A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9AF66-FB83-CBAA-6445-039E45C1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98D27-6CED-53C1-2BFD-C18C179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2F8B-629C-79C0-6C8A-8034BC85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71553-8AE1-408B-B49B-9B228A263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75E6F-0D85-00A6-2BBF-6CACDC09D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D430F-60B3-6047-230F-F4D5A2FF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EE787-F7C5-71E4-6571-D33FE7BE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91ED0-B31E-43EB-D586-A34CB9A9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C7E7A-4EA4-A571-3470-EA39C3EA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951E3-1A4B-D386-D429-71161E7D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5DBF2-0222-FC9B-DF91-9E62B6C1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6385FA-2A43-936C-80B3-1D1548F08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F1F51-CC26-5E89-9BB9-4F82F3E93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2FA7C-588F-A842-17A9-744FA7A3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33EC5-0559-AB1F-FDEA-852EE09D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EA0641-E76C-3BBF-B90A-2FEB0E75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4AB3-7449-7753-CAAE-06B8EF6C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1D9F1F-009D-9092-D7B7-DFB5AE8A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1DECC-11D5-51C7-2C3C-B917197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B5453C-DE7B-0C4C-DC85-31E0E096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2F1A47-5631-D842-B274-3BEFCD9B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0205D-F55F-D65F-9440-2E7909F9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20749-D5B4-FD2B-BB98-3D9309F3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C039A-5B2F-9547-E823-BDCA3C26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5B877-1618-6900-04ED-AA596BCE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A509C6-F4D2-F0D2-5765-8182721E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481D7-4D77-D11B-F945-8529BDD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3A68C-B84C-BB19-EF5D-1BADE83B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76FEB-E3BE-C6BB-5055-ED59C8D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E4BD8-A363-0464-CEDB-1ED08BD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3E5BA1-3993-6156-D80C-35964FF19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3C9DF-E0DB-0483-9F83-8D934111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0DED3-5E2D-4BBB-22C7-CC9CF355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7F85D-0882-5DBA-8014-1FF183B2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E07B5-9396-9DDA-22B8-1864868C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F7F3C-D26E-A6AF-76D8-A411D54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A235C-169B-986E-2C09-F8891AA7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B53E1-7708-8B13-56DF-B6FB3A586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57F4-B3AF-436B-88E3-C943069B55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71441-A2E0-D87D-C590-687B9F29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3FB0-DE04-E126-F777-15C3766E0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E513-625E-4734-9218-4168BEAD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7" name="Picture 3" descr="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2024-03-10T04:42:05Z</dcterms:created>
  <dcterms:modified xsi:type="dcterms:W3CDTF">2024-03-10T04:42:06Z</dcterms:modified>
</cp:coreProperties>
</file>