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44E88-48F5-EC13-548A-8CA3E2721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02D49-E835-E87F-8C78-53404E680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FE29E-0F42-0D35-2E32-8EF12970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BCB62-9FF6-DF43-1DED-5B77D4AD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27F7E-1F4E-9845-0BFC-A0593F1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B34FD-38E7-308F-FFF6-0E74AD3F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33F832-D642-215D-3240-4F57561D1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99595-3B68-7314-A52B-E5AF7DB1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08FFE-E0E4-55F6-A81A-1344B9DF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7C634-4296-8DD3-49E4-438C7FBD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1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68E91B-D32A-0E77-5809-4AA3CD5C6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B109-D936-137C-93D5-1D2E0EA8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E8485-BE90-7D6B-C68C-5518B339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04DBC-568D-C09C-126B-A7F1607F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07ACF-1AAD-3559-EDA9-A5B59E30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0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3D50-A503-EC74-CB9B-494920C0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73E2F-C8F1-76C5-EC23-FCA83222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772E2-A0E5-814B-C6CF-E6708A33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4CE3E-4417-F13E-50ED-203B1318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12626-344E-F1A8-BE6B-57669A3F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7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0E56-3C65-3B44-8F83-A1ADAAD3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4592D-3095-E2E0-1F99-6BA91FB9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D25C7-A74B-7513-53D4-C1AD13B4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169B7-AAF7-D4DC-303F-E31C0240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66BC3-49C4-C1FC-C5A9-BC69322D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20B1B-7D65-F7E1-3759-EF7CEE52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72FC4-B990-DCFE-83FA-68289EA4A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06693C-6205-E8D1-C63A-B7A7D5F80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8F2D3-3312-67DE-8915-75CA6B45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0DFD2-0EA9-DB88-F873-7A158D96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FE1A0-FC45-0D72-E5A7-669B5D14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7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E147-167E-9E43-F9DE-EF7D5F22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D152B-2E62-6FAB-2E7B-3478C1E3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00901-B6B2-8982-22F9-8ECB15D2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95521-A36F-6047-4C65-0D6CD8F39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74A1BD-9288-F31F-6F33-E070CE34C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CBE124-0251-ABC5-52AD-B8146E9C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BCFC1C-920C-EAF5-9EA9-9A81C40A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5CBF20-CADC-18B2-377C-3E51FEA9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3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9ADA-ADA4-8838-1B91-FBB9D91D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8A88B-A99E-CDA9-2778-F97510C5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4DAA4E-70A0-A122-0C27-4B5C13C4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DEE268-FB24-C8C0-E454-9259D073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5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D08929-A6D4-21C0-AB4F-5D4C684D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1218D6-2D4F-037D-96DF-E831D8C7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5DE9A-34A4-4A15-513A-B4748458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8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2FE4C-AC69-6A3F-13AD-87AF946B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867CC-AF00-0EE6-8BF8-63732604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24E4F-A176-5BB2-31F0-098D93EC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88D42-EF8B-88D5-ABDE-22B1D04D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08E65-F082-060E-5469-2108E010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DEFA3-D7CD-2F5E-DE1C-4E031E6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FECCD-5DF1-F25C-FF55-CDD9EC99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F4E78C-512C-9582-19D5-609497A5B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B5C3C-938F-C5C3-1CD4-9CB8DDBD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EE1EC-1631-C606-44E5-FBE4714B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20522-75CC-00F7-7256-B829B67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86364-3520-64F5-EB55-B70619D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8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58ED98-E5D1-DA3F-19C2-59E3AF48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3BA93-EA12-8889-1A22-0D2E4767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89E51-7F11-A48C-B9B5-688AE422F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23DF-EEF3-4CE5-8FAB-8D28A052B2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1BD41-5716-8303-F5D4-6D84E60D4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1DD7-55B3-C0C6-92C2-A79D97624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DDF3-E007-444D-B866-B2419671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8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 descr="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2024-03-10T04:42:13Z</dcterms:created>
  <dcterms:modified xsi:type="dcterms:W3CDTF">2024-03-10T04:42:13Z</dcterms:modified>
</cp:coreProperties>
</file>