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F70F5-277F-E690-94EF-9638C4169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D162F4-9BEF-13BA-7E76-04A1060D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B7A2C-DD47-142B-938E-B0610723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72F2-65CF-42F6-A309-1E70B50B71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AA225-AAC6-3AB6-49F7-DDE0804E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36BAD-9AEF-30FF-9165-5E14A7EA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AEA-28E0-493F-9FC3-EC24E9557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8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5DF7B-076F-56EA-9269-6CD04A9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38F74A-2B85-7B07-E4E7-9A1579F7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7B8E6-4976-44B5-B9DA-2DEE5760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72F2-65CF-42F6-A309-1E70B50B71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779D2-1255-F393-6665-CB1F0616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39508-44AA-6D99-8B97-F5719FD5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AEA-28E0-493F-9FC3-EC24E9557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1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1E8A00-A040-7B7C-94E7-6507B8FBF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C336B9-4C35-9E71-3A64-42728A244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EFA01-963A-60E1-ADF9-5AC87EF5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72F2-65CF-42F6-A309-1E70B50B71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B3CC4-5D25-8A7D-0E08-CF3D3D4B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1F5F2-2CCB-2735-BA9C-05E0B9F3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AEA-28E0-493F-9FC3-EC24E9557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1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A9B24-A471-7175-699C-83987B60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90318-26EB-A8D5-FDB4-F780CD52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2B2B7-C6DC-2658-12D2-86177F8B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72F2-65CF-42F6-A309-1E70B50B71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D5FD2-38B1-B570-88D8-95596765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A2155-9733-D3AC-9B2F-1A1A16BE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AEA-28E0-493F-9FC3-EC24E9557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0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ECD93-0163-0B1F-66AC-23D9496F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30B1C-27FB-DDBF-72E9-3EDBBFB78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D83BB-3206-E1DF-5D9C-08122278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72F2-65CF-42F6-A309-1E70B50B71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3EB51-6D3B-9101-C8CD-C0B6BB6E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BED0A-5E81-D358-4DAF-CA32A4A8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AEA-28E0-493F-9FC3-EC24E9557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3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E80F2-902F-AE7A-A9C2-94CF75BD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5F08D-019D-4CD2-CEFD-409DB07DB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159ED8-4300-5BE1-488D-68E585BB3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349B94-57C4-F680-928A-001FFCF7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72F2-65CF-42F6-A309-1E70B50B71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B02BEA-3E8B-DC91-EBAA-BC819FCA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1B983-F628-9E2C-D8D2-866CCD49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AEA-28E0-493F-9FC3-EC24E9557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0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D6C67-706E-F33C-F3FE-B2A921BA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F8CE3-8734-66B4-53E1-1B56B7A3D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E09A0-555C-E9BC-B10F-7877DE7E4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38C0D-F8EA-B268-1EA6-9CF17AE58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90AC1C-7AF7-BFC2-EC9F-B92AA5D4C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EDFA21-30EB-E94E-C865-5CAA7626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72F2-65CF-42F6-A309-1E70B50B71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895E37-3105-ADF4-38A4-60883548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134676-5596-5890-95A3-369D371E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AEA-28E0-493F-9FC3-EC24E9557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5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76C14-5956-B90B-B0C9-345332BA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30571F-298F-E40D-27DC-898169F1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72F2-65CF-42F6-A309-1E70B50B71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A53B88-FFA6-3D94-9D50-5ADE687A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9128D7-4FD2-A86C-6574-0D3C466E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AEA-28E0-493F-9FC3-EC24E9557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7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E8AF35-0ACC-18C8-422D-56D36219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72F2-65CF-42F6-A309-1E70B50B71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B50AB5-FFE0-81E2-3AB2-864C6F43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E4A8B-23B6-57E7-37B9-97E4ADA7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AEA-28E0-493F-9FC3-EC24E9557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1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1AF84-A182-6992-5A01-D29DAB4B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08CE4-298B-81F2-1ABC-45AB2DEB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DD60D4-7C34-9E7B-1E62-C9B21007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35BE3D-A6A2-396B-2621-DDFECD5D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72F2-65CF-42F6-A309-1E70B50B71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BA1878-1CDF-E9F0-C5BA-4A7EDB6B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455CA8-882B-DAF3-9094-39F4F240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AEA-28E0-493F-9FC3-EC24E9557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4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4E111-FE42-0B04-CE83-D047FF2A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20CAF3-2289-F574-CF19-AC92BDA3A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2AA85-73F1-CFCF-048F-68AF0FBF6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C924BB-34A7-2B18-E472-CC51C91C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72F2-65CF-42F6-A309-1E70B50B71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E92E2-AE7B-CAFA-9943-1427D01B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47F751-79C7-FFC8-273D-174652E4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AEA-28E0-493F-9FC3-EC24E9557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1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EF929E-54F7-BBFB-9383-469CDBB1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1ED85-8F4F-EA50-BAD0-E4373A89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95F52-2DEC-86AA-794F-D5C592119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772F2-65CF-42F6-A309-1E70B50B71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53288-9129-2C89-20FD-A00ADA592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46B53-15BB-628B-F796-5326BF27A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DAEA-28E0-493F-9FC3-EC24E9557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8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Picture 2" descr="2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2024-03-10T04:47:55Z</dcterms:created>
  <dcterms:modified xsi:type="dcterms:W3CDTF">2024-03-10T04:47:55Z</dcterms:modified>
</cp:coreProperties>
</file>