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F1672-6ABA-AC26-09E8-6D74D8C9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5CFCAD-4E26-5A33-2A11-701BA432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F14D5-240D-301B-72B6-DB2BF4CC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0D910-0F1D-6EDC-49DF-6539BED0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D38AE-377B-F392-8268-8D2132D3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3FD4-C006-6CB7-8067-868FB2C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91696-52A0-F7ED-8169-371C3827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7D5AF-264F-830E-3C55-E7CAD295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FEDBA-EC98-2785-9DC1-45D3E537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3D44E-5129-896F-B5D0-69608CC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1D4A3-21C1-97AD-3549-7815571B0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EBE90-237A-2C0E-1789-87367320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11E07-932B-B0D1-D3B6-E1CEA9F0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29754-5D56-960A-8E1C-E1E57D8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7B25A-1BF5-B7DC-6031-9039C20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4ABBF-C0FC-1416-38BD-ED44CA74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A2D68-0A49-FAEB-22F2-8B661ADA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1FF4-81FC-7E63-B6A8-35939A08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1ED99-241A-98F5-6C4A-14666072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88D80-328F-995B-F828-C14DF6F8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723C2-4816-41B0-C939-8C2FF9AE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D6EBF-7B55-AB20-DE39-6016E940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6073A-D5EB-493A-F92B-EA132497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1A404-4A83-69C3-8C54-685EF786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99F53-19A2-C4B8-7A87-15F5FCEE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B379-8FEE-480B-BE0C-AFA9A1F7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F5729-E04A-27F1-A49A-916DF6BF9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00FA0-54F3-3FD2-B358-3396E1FD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7BCC6-66B2-2D35-A20F-4F47EDC0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A5F54-9348-77DE-33FD-9DC3F814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5027-4143-303C-D75E-960AB84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9412-362D-062C-61D2-B61F0DE8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A9843-07A9-6D78-1102-ED761A28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1FEC7-51BA-93B7-5737-478BD02C4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3E4AF-61B9-3CCB-A45D-CD91D512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E39FF6-C6E9-6899-0D07-BEA5EAA4D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F14B0-8AF5-B402-8AA6-B28D5FD8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7CD50F-7688-9682-A28B-CBE6ABA6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9EE827-D15E-AF0C-C677-0990F280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52C4-CBB3-A078-1503-5E432FE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8BA84-8BFC-3C63-18CD-2DE172C6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A05E2-0BC9-2A78-65D0-3A8DF433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602D0-58E8-8543-C257-F4BEF74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5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B13D7D-63DC-0146-2997-2B9105F4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1CA72C-F078-4C7F-D566-88DE9B80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20028-1C5F-CDB4-2C2E-F905A78A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4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7A580-E912-EA82-9A05-503A7A40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BD455-86C7-7D60-090D-E28864A5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B5D43-A8B0-2342-B6B3-3182CF2A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89B3B-C10A-824A-90D4-737B54CA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4779A-2FFA-FC4F-F2CD-574402BD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EC05B-6693-6608-0298-6976E390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5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0D77E-4F7B-80AD-90F4-012935B4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E34269-ABA2-F453-EE1C-BE5B66B16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38068-D929-C83D-6035-6A4BC4FF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E54BB-DF56-BCB9-FE52-03B80D95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36CB4-F0E6-F3FB-2E68-9560DB9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AFE0E-4C07-670D-BD38-B612F498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5FCC88-C7E6-25A3-5938-E5DF97C2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40B65-FAD7-F72F-6C20-83CA61D6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9969A-2597-188F-0F2B-EC662D934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FF74-5833-4213-B2F4-8BB12AC1A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22270-B910-0183-200D-15CCE4369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5CD78-9C00-DE17-2E02-15049B06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1BA7-112B-4A7B-B22A-834F3E0F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7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 descr="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2024-03-10T04:48:06Z</dcterms:created>
  <dcterms:modified xsi:type="dcterms:W3CDTF">2024-03-10T04:48:06Z</dcterms:modified>
</cp:coreProperties>
</file>