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0C6D-0BF1-F447-9444-7619CC727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E0108-3F72-E121-1CEA-2ABD99F84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C945F-5AA1-8AC1-AAC4-C11D4213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3EFBB-4565-1B98-B956-42DE205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11511-E21D-C8B4-AFB3-FA78BD76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5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4F16-D00B-1EA0-43D5-09AE6E01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42F90-B6F6-8CCA-53F3-F84CFF11C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26297-751B-8ECA-F24F-D1CE77A4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B980E-0173-6899-1A7E-DA4AAB7F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D3CA-2C3B-9021-1CC8-6D012695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4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F01A8F-9177-F7EE-B797-6F8DB720A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C7D43-5E43-AFEB-C415-E31CC6A7B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19C18-F961-6028-22F1-6CA1CFC7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D39A6-AFAC-439A-5867-22C82E95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9273-A98A-FAC1-056C-2A512F00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68571-9F85-3696-D260-185D845C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3B427-8FE6-FC23-8186-78CA086D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09E06-3B8B-B92B-A7D9-BAF2CBBC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5DCC2-66FB-D93A-716C-0263F69F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C6787-3205-64BF-D04D-47A27166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1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34C84-A0C7-892A-2A05-7F98C3C0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05ED6-4726-1E79-926F-7AE3193D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50B55-4FEA-7F93-22D6-995F1F5C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2D8D2-6223-7487-5B56-77AC059B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DA895-91B7-8C7B-8E76-E7935A6B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1ACE-7EB6-AF41-6463-3B9A7A3F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AA651-8508-25EA-C165-556C4470E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D601E-F2BD-71D1-656C-BD056E90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EAA6E-248D-C8D1-4CCB-27BA99F6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105D1-C88B-76E6-BA50-A444324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47A6B-6BB2-F07C-083C-1D1242F4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46D0A-CC60-15E3-52F3-2E2A186E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91CC4-99AF-28E7-2D8E-54A8ED5C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F6234-D1A4-2C9C-21DF-6D1008AB0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BCFAE-FED4-558F-0564-2B8385E0A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69ECEB-96CD-74D4-865C-A3F2DBA5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7F2A5-AF66-9765-2E02-8EB43523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C198E2-95E9-6343-060B-D858480D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E8C6-8E28-BCD5-89A4-5C11F91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FC59-B673-C645-5515-A88E5A96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1AF0E-23CF-FCF6-406E-3FBC75C4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C8BB30-BB5D-CDA0-29BA-AC0030A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1C681-2AE4-3CFE-080D-586E4AF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BF488-6B54-E168-4DDF-455AC517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4C31B2-A5BA-DF04-DD85-2BE4C537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315BD-5D74-7600-2DF0-64655F17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7911B-FAE2-29DF-6AA7-34210BCB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7F706-9942-17A9-3DE3-05AA5D53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10844-5590-3BB5-7F0A-FDA61E8D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7A3D3-E380-5806-0A69-CCC4824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66787-42B4-2408-C1F6-6A0DF6F0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F5511-3D34-E56B-15A2-939891B8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1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E34C-F7E6-4431-F29D-4114EE96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9784BC-05E0-D6DF-187E-A3C23544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60B1F-325F-F22A-716F-4A2D6507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D3369-AA87-5837-A901-A1BE9D8B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7B403-6469-0886-43A8-58A558F1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4079F-4F15-4D45-8B71-5AB6C4C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9DA26-20B1-C81A-B79F-7BD91A61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60BFE-A31D-9431-264F-99357DCA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284F4-E296-D5A0-7F96-3A9E908E8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8A34-382A-4C3F-AF61-DCC5F84D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CE730-774F-97DE-2A03-49A8EEC9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3A787-BBF2-5504-1BD4-F446F5F19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5A00-CE1C-4B85-BA4B-C5CB115BB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2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2024-03-10T04:48:28Z</dcterms:created>
  <dcterms:modified xsi:type="dcterms:W3CDTF">2024-03-10T04:48:28Z</dcterms:modified>
</cp:coreProperties>
</file>