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352A2-3938-1F21-830F-E56A837EE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EB5844-EB94-7CA0-9522-27B32C537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96A137-F6C8-83EE-3C52-D4ADCD27E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4947-6B61-47C3-AF77-D9E317F510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A0D434-0EE1-E694-0479-7D163DF25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1AF184-2C2D-C815-B44A-9E6E60A02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68B83-318F-4E20-A3CC-786F11965A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693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F8519-564D-B4FB-DBD6-74ECEE4F5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AB2412-1848-A8FC-D557-AB5A19469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B5F206-1193-6072-784D-365423C6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4947-6B61-47C3-AF77-D9E317F510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938F1D-2CE2-38FF-5426-7E738191E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54FAD0-2994-B121-6ED0-DA3450E7B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68B83-318F-4E20-A3CC-786F11965A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960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2369EC-1C21-917A-C610-7FB5E863E1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8ED21E-2358-9A72-1B50-77D857896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91AB74-8377-86D7-7519-1A85B3C3B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4947-6B61-47C3-AF77-D9E317F510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6CEC97-A44C-CBA7-C762-00459881D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0F532D-9D97-1C6C-978B-F486082DE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68B83-318F-4E20-A3CC-786F11965A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45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5780A-31B7-6A75-15A0-695C4D6D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782E8D-DD17-96D3-3D30-13B1241A3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9DC6E6-CD7D-CE06-2EEB-E7A3F081A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4947-6B61-47C3-AF77-D9E317F510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0F2037-2862-5106-DC9B-6FF7BA463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0C582B-D33E-6097-E859-ABA232AB6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68B83-318F-4E20-A3CC-786F11965A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98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7D2C1-13C4-8E46-BAD2-0FAF4E63D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A93CAC-1CA9-1035-FA02-1A0362D2C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F20E8F-5349-DCE9-A3EE-37DE2A56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4947-6B61-47C3-AF77-D9E317F510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58F493-4714-71F9-B11B-B957173D1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5F136A-9428-D386-523D-E4E394BF6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68B83-318F-4E20-A3CC-786F11965A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15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8A0C5-773F-CA54-8FF4-5837D684F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F6C69-24E8-C9B8-EB01-FF391F6C2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C30BDF-7C2F-C9AE-80E3-084539803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014B22-C8DC-CEAF-BB62-09AAABE01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4947-6B61-47C3-AF77-D9E317F510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4B40EF-51A8-BC8F-2E0F-D062B22FA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ADAB20-F607-AAA4-E4AF-2B535229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68B83-318F-4E20-A3CC-786F11965A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78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216C9-4CC5-D71A-C06E-3F6E55E1C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0D8258-179E-2D22-191B-89DC545BD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6088F4-6D7E-CA99-E585-45E40A165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48FC7A-221E-B502-64DB-CAD568942D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0384EC-EE05-BD9F-402F-DFB35E655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8EA2C3-7254-3D7D-5B63-72D53E08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4947-6B61-47C3-AF77-D9E317F510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6F1924-ED59-AAD1-2C7A-356FAC8F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0F847E-DBD4-EA79-6648-AA88EB2C4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68B83-318F-4E20-A3CC-786F11965A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534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8A531-32C9-07B8-576A-1C963E840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E29DEA-8D40-83C2-0670-35BF5E280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4947-6B61-47C3-AF77-D9E317F510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58E28C-A5A8-EBEB-F520-5854E989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A1666D-C28D-4029-8710-52C447945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68B83-318F-4E20-A3CC-786F11965A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65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FD069B-A960-0C10-5A3C-FD301385C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4947-6B61-47C3-AF77-D9E317F510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8C2193-89D3-FFA6-C726-671FB4F16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71754C-8629-DC5D-DD00-762855605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68B83-318F-4E20-A3CC-786F11965A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88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E7DE9-67FD-DF18-F8B9-C02D128CD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DE305B-BD28-67B9-CF56-C1F4C680A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98CB97-D05B-63D7-4CBD-AB4C7DF83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50C261-9B99-DD5A-94DD-155DF97A8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4947-6B61-47C3-AF77-D9E317F510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3A1860-A006-6063-9A1D-3357C34FA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204AEF-5C4E-2115-BBD1-EF3A1617D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68B83-318F-4E20-A3CC-786F11965A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31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C70F0-19C4-3BAE-63F7-844092552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B2A85A-91D8-30BE-E21C-33CDEAAB18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864FF5-E97F-42D8-6675-A2FF8A85A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35FEDF-B79D-4DCF-2A3C-4A4222C3A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4947-6B61-47C3-AF77-D9E317F510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21868A-DAAA-A1C9-7E48-28A9ADFF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1BED2E-9ED0-7C47-451A-5126D5C6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68B83-318F-4E20-A3CC-786F11965A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66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CD978D-8305-CED2-B2FC-58B2ED250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E0EF79-8E72-B3D5-917A-96D3102FC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F291AC-3921-A1F6-96BF-7DC90525A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84947-6B61-47C3-AF77-D9E317F510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2308B2-DD53-D730-5CC2-E52AC3B66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308B02-8FDD-B064-5C4A-3D4C03A79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68B83-318F-4E20-A3CC-786F11965A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39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714" name="Picture 2" descr="2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4739" name="Picture 3" descr="23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4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2024-03-10T04:49:33Z</dcterms:created>
  <dcterms:modified xsi:type="dcterms:W3CDTF">2024-03-10T04:49:33Z</dcterms:modified>
</cp:coreProperties>
</file>