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4C261-DC02-707B-B3E7-22580D63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5C20E2-E2DC-8BFE-136E-02C97708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CC1FC-91EF-407C-20A6-6FDECFBE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C5A72-65EF-78D7-FD6A-305FFEAE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E7B87-8FDC-F953-B92A-FB48A9F2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E4D80-30A9-F033-BFDE-A20E4E3C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C72C2-A613-25B1-C313-BC08FF00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99A18-80CB-81E3-6E43-5C2458B9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0A58B-C664-ED81-BFCA-8764A66D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36177-75BB-F02E-6511-E5606C4E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35D24B-095C-280F-C2D0-7C6F2CE00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A3179-F316-2C01-4431-5931FF256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EA064-C47D-0107-684F-E41255AB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AF58D-540B-DAA7-1CFE-A801693B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A77CC-7789-3511-1064-ABFB1F4F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27E8B-4C37-C5F7-A7F7-2F19144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875B4-A869-D8F7-8234-65D6E28E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8D3E1-0872-8699-1BFB-BEA61BB6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51D19-8A8F-5999-E9B2-6A52EC88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AADBC-9B76-DD92-FE97-170C6C38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4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072E-A59F-DC7F-0240-B6924885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A1CE9-8107-95CA-67EE-AAB956B3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858F3-10F1-B1CB-0241-B09149B5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D4FA5-4A32-E490-D3FC-D11171BB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FA4C9-A535-0F8F-C6EE-F3429DCF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4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D480E-DA1F-93AE-FB1D-2103B6B6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C3C9B-849B-7F18-D7A1-60A330CB2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1BB4B-E706-875B-F1A8-A80EC7282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79F76-4DEC-7C39-33AB-D21E6D1A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4B73E-057F-C653-57DF-1691CA4A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60C5F-DEFB-909F-6C81-F0B121B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D5C01-B78C-9311-B213-7AD141CE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23E90-18C2-3A92-A6FD-DF73721F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E3603-EB54-CB36-ACDE-C34B3B13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418BD8-E5C6-C003-A6F3-1A33FFCF7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53171-630F-7227-6C16-31668C043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8BBE5-BA12-C720-ACBB-ABCA69F2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F81EEA-3ECA-351E-6366-1E5E9CBE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1442B9-96B5-978E-5C5B-1ED91B20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9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4C92-29AA-F9F6-2D7A-EAA50399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66A950-FA6C-1726-F511-1915B44D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533878-C50E-E82D-1956-457E8665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59788F-7899-45AB-16C5-94A7C15D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4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E3B5FC-B2E1-8081-159E-8C09A594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F63A6-5A3A-4937-C9CE-C89A535B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1ED13-8E14-7A28-8F27-46764407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5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1DC3D-FC4E-C5C5-E152-4F587CD8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E09BA-90E3-D82B-CCC8-301806BE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47F14-61DF-3EFF-C8EA-7827F92B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B4405-9F52-7DFC-62B2-63B481F3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2B58B-71B0-046A-5035-152007C9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846F6-61A1-FC73-6884-F2DDAC51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A4D6-87A0-A466-935F-DC3173EB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E02C8E-B94D-889D-49DD-310719750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2BAFB-B433-F09A-FBC6-57A08D5D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C0188-4112-421E-478C-655E35C3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44213-F6D1-8C59-C732-C3C7C48C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E7110-4546-494B-7495-51A30D7E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8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A0078B-A656-0DFF-7E1B-80C4BC49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7B301-B8BA-9F42-8C05-F71BFB38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AF402-E615-FF4E-0456-6FEC1B781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5784-5B8F-4EBF-967D-A5DE54C64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951BE-8F8D-D505-4B0B-27FB9ACAE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88AA5-8103-0B0B-D4F4-2F3DA43BF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4EE0F-521D-47D2-A6CD-CEFF7344F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2" descr="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075" name="Picture 3" descr="2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2024-03-10T04:51:53Z</dcterms:created>
  <dcterms:modified xsi:type="dcterms:W3CDTF">2024-03-10T04:51:53Z</dcterms:modified>
</cp:coreProperties>
</file>