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54BBF-C3D3-0B7E-0A6F-F9858AC4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EB901-E879-7764-8DAB-74BAFEB32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D1D29-177B-72D6-9155-27FDD27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8AC52-F703-CDD1-57BC-2CE8E30F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B62AE-169D-90B4-75AB-EE358449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58802-AA9A-5F54-D3C6-8674CCE3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323B5-212E-407B-AE6C-F10958D8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2AF1C-B8F1-E0FB-7480-28EB2A50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FE5BD-D1C0-7AF7-272C-E8A9CBCB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20BA0-6A2A-CB93-6336-072F15AE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19931-1AFB-CAD8-EA7A-A571E180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22737-05AA-61D4-46D8-A592BC3E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1E75C-DDD7-9DE0-CDA1-107F7EF6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240F1-98FC-281A-9B02-5F0389BA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248FB-016D-793E-E34B-D82A93ED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31A3B-6FC1-C044-7859-2895BF4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8587B-5470-F1DF-3261-FC84C092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4AFEF-2179-7024-B3A5-66D444E9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B9127-D05E-8B6F-5954-318BE532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85505-BF3F-45BB-83A2-EA17BFA1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4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8E58-5C35-6500-0B8E-3060B330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D4D45-746F-0753-245F-B6057EEF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B040B-C4AA-8E96-B713-0BB827D7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A9252-DDD8-4189-A991-2C0871F3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676BD-4E56-5EA8-ED52-C42B206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CF968-A064-0070-6CA2-AA135A65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A197D-EB19-B68E-31CE-B72576628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D6DB2-5B05-09EB-D8C5-6322DCB6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42D44-8E62-0145-ED9A-D97E5488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C5022-D613-CAFB-0CE4-6D1A07D4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6F962-47D4-135F-F5DB-4DDB67E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48C36-B5C6-4C36-388A-6280CC1D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1B5EC-F912-AAB9-A6FC-72B227BA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C6C41-EF90-87CE-04EF-53C49DAA3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EDE049-A2DA-02D8-F6B9-F1AD2D2A0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E53E7-D38A-6D47-75E3-324B9E6DB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FA869-8988-9B6F-39B3-DE0672B5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59192E-703B-9841-126D-86A4A088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31CB69-A96E-9AF9-553A-20F769F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73BDD-BC41-DC3C-D800-CE5A37DC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1D5BB0-54A0-6076-6FC1-A7D85276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F81BB-3AD1-3EBC-9949-8864ACB7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B28730-9373-AE78-483A-2C0FBB0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AE6F20-4300-E8CE-6FF1-88F7402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84CF26-72C1-EAD9-B996-40889338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41D8F-944C-E1B3-9146-33B48AC3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5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1F950-5C10-6AFD-A7F1-435132E6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B695A-751D-D826-CE5B-C6A3A317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006FD-0861-FEF9-707C-9EBD507E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BC530-C30B-FBE6-7289-B5C29FE5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E4178-238C-6556-D150-439406FE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C937A-F648-E8F8-8C3B-AC86D7AB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0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065F6-7053-5C78-4AAA-64243B48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0F3F58-4922-0407-FB3F-DFCF04292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E8144-5A0B-4284-8F91-B6940F4D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4AADF-C1A2-C578-3432-42A60306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5F773-1FF0-A196-9E39-EAFCBEB1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A533D-7487-549C-C16D-51D5C94F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3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5EF697-6FDA-4870-EA90-FA871610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46E9A-1A81-BB86-67E2-F457F494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8D6C4-21D0-A144-923D-F4CC95D76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D249-7D3E-4ED5-9C15-B64D6040A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539C4-C03D-0A5E-52DB-74FB1E22A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4413F-563F-B942-43B1-4267F55F0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A64F-2F6F-48A4-8E79-E934596EE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 descr="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2024-03-10T04:54:36Z</dcterms:created>
  <dcterms:modified xsi:type="dcterms:W3CDTF">2024-03-10T04:54:36Z</dcterms:modified>
</cp:coreProperties>
</file>