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A8D7-7326-2A95-378D-1AD5F9D69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2008B6-27D1-2C91-7C8A-5FEF5B560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F0D21-ECBE-6A8B-214B-67EC1984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EEAA0-6FA8-85B9-8D3E-6E344B92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2C44F-5478-E2A1-D4D1-47D2AF7B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4CA6-9987-E891-3474-FA5A7B2D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03B46-D70D-E83B-C8AF-65FE1804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839A6-9E54-CE3E-51D4-D8349C97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DA7F4-E491-BE05-4F90-80BA075F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22F38-9BDA-4049-3415-97B75CC0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A16974-DC93-D875-1E14-841E9A091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6FF1-3065-A9DC-555E-D6AA63FB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A4752-635F-3A01-6CB3-53100370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9290E-35BB-3568-6358-D5969FEF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ADFC1-2AA0-B38F-ECCA-B3DD5B24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6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B64B-8D0D-D5F2-B2E3-9FB67C6C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1FAD9-F09E-20B5-049C-2D12EC58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6F377-7931-DB20-3189-122538A3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90FE6-F857-28CE-3C9C-587AF792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C96BA-FB75-36B6-3CE8-A6459392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7C25-DE69-E4A5-7EAA-72B37109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5A98B-85CA-54EE-49E5-71EB75F2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E2C6F-29FD-7A37-A438-81EFD6CA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50B2-0906-6455-A4A4-3E36A7D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DBDD8-0AF4-063E-A6A0-9EA56141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06E0-D0D0-4E3E-7F6A-1E0FB325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242FF-6D09-5996-677E-208773C3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06C1F-9D9B-0AC1-D574-A64BB53A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940C6-E63E-2DAE-745A-DD304F4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ED9C8-397C-A95B-6058-729B5666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ED20B-5282-C0D8-5001-72B37066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9E6D1-CA74-F815-F514-6A3D8E04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53F9F-556D-D4F1-1DDB-EFA12EBA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FDB6F-D30D-5ABE-D352-BB3AD851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0EAC40-75DF-2708-AA48-0CCDFBAC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A6822-B915-758D-E1A9-9565D8F4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A3F331-763B-EA75-15F2-2665C4B5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BAD1AA-F1D7-E4BD-270F-79590474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704781-8AD9-1A6A-F789-995B2F34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3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1B83-BD19-A5F2-E7AE-0AE80CB7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B78F2E-30BA-AABB-49F8-A4996E04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C56D36-C827-1FD3-BCD9-4AAE55AD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386C3-62F9-63B6-BD12-24A190C2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1DA90B-0087-78D9-E52D-CF4A3C1E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389FF0-2658-D019-E36A-CEAB0ACA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178DB-3DB3-4644-1813-C759912F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1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7E146-7B4E-F8A6-DFF9-11CE8E6D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3FD01-75E1-30C5-364E-3CF9087E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99EF-95D5-84D8-CA1E-840DAD19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E27E9-DA4D-C656-066C-30AC2983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E36C5-0121-3BD1-99C6-6F11412F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040CD-0ED6-FDFC-7EDC-632A1D17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2153-046E-DA27-E7A9-58415521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6A01F-DAF0-8840-81F9-7358A7AF2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001B2-7B3D-335C-CA22-5364783F7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DA3B5-7E67-D565-E6F3-75AA559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0D5D0-0684-5949-1545-E7063B3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32F4D-F59F-8812-6D27-AA8289CB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4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24B2-2F5C-89A3-46AD-0007FDB2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7AA0C-AA4A-7970-8EA2-A444FD81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65DA8-77A7-5576-5FBE-750C03452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4286-93D8-4C0B-A6F6-95B3F07045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C5936-5CCC-0017-D69E-F4F72A28A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FFFBC-76AE-0D64-764D-97F0196E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6AE6-A61D-4AC1-988E-7DF21E92E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2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Picture 2" descr="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2024-03-10T04:57:39Z</dcterms:created>
  <dcterms:modified xsi:type="dcterms:W3CDTF">2024-03-10T04:57:39Z</dcterms:modified>
</cp:coreProperties>
</file>