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DF48-2BB0-F9C2-250C-3BCBA971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1E0A6-7EC9-DD12-C17B-8F02F3B6E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D1809-5C10-826A-3977-2E085E09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E5441-9FC4-453D-F720-91F5D111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BABF0-DDC9-56B3-F0B1-ED2CB43C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C349-35C4-F3C4-D6CC-E4A5AAE6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73BF1-4F0D-85A5-0231-3D503A63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EC659-6AFE-1ACE-B2C7-950BC6CC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9A9BF-B355-E1A6-DE91-7DEAAC1C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FDC5E-FEC5-1C5F-D7AB-7A707236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D06EE7-6C98-B371-3A47-D49BAE7D5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AAFF38-D871-A961-313F-EBAF3C68E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E8CE9-1151-FE1D-044E-40F58057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9410F-1D9D-91B9-F23A-26B2E2FF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EAA69-BE9B-0362-CC6A-EAB7B7F3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F9DFA-A040-4B53-8555-D0FB7AD2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CCBEB-5DE8-49BC-71AB-44A392F7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E1365-C43F-08A7-F581-B33B5C9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154A0-EF73-DFD0-C449-6347BE4F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EF44D-7E2A-3521-6513-D8747EEB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9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A43D3-D046-108D-C942-0AE5B891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4B607-946A-1470-5062-0FFFC7C4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C41A6-C37C-D29C-22BD-C4BA1272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ED32F-522C-3362-C781-81B5C161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033CC-64C9-3A1D-F5C3-A6956A7D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8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F785-DA19-1967-4C8B-8805628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BC9FA-47A0-901E-BAB2-23E9D8FB6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56A42-1376-F67B-07B2-A06AECC6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A29E3-5BB3-CC1C-A9A2-431CF031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3E12A-D367-1766-A971-B4FED0D4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CA1B2-C68B-9F09-9E91-39A43D1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7A8FD-9EE1-24CA-B4F6-682857D7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85369-5349-E908-70C4-DA5F1C7E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78252-C6A7-F924-2F46-B1122650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11E5E4-CE47-96FF-BB3A-0EFC26592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C96C6-45DD-6048-69B7-8B0BCC17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31864-FCB7-196C-2EB5-C294E9F6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0901D-AD28-11C6-5285-C592294D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C911F7-B178-E006-BE78-E163CC7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9B233-5271-8784-FC71-C4E3325B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A1D02-17F1-AFEC-C955-B8109AD0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3283A5-C117-0C28-AAE7-6E3C829E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4A19C-B784-76F5-8DB6-64AED12B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6744EF-5DD1-2931-DEFF-937CBA32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2AD17-F5FB-3275-A4A9-8276C5C5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0BE26-6011-F52A-1DD8-DA713455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3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5DC03-F9DA-4CC3-72C7-5354BBF8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655B8-3502-93AF-BB0B-CDB87CD41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30726-3A72-1BFA-5F76-425161F3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7466A-E28A-C2C5-E128-23D425C7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BBD61-7B0E-D7B9-3FD6-7E0289D2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ACFA1-F122-48B9-DFA4-718F54E4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04AEB-9A8D-5BE1-2832-3D9E046D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DCE52-96C0-C5DD-1113-CA32144AB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A8DE0-F16C-E7C2-96CD-ABAB8F08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DA507-B5A3-40DE-9AB8-CD1D69A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DA114-CC3F-BAB2-BE56-BB8B5B5A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2DE06-5358-CB0B-A4D5-CADF4805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467882-B86B-D512-9798-2C57879C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E5B02-AE7A-17DB-A367-E33AD484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F1C6C-BF81-B53E-E3D0-DB914F7E4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4AF-6F81-42B5-AFFD-2C0CEAA6F5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29FAD-7C23-632A-B8BD-1CFF8B28F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07A3F-3340-5878-A08D-FA69C711D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458D-3A2B-460B-95D2-6213DDC09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Picture 2" descr="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2024-03-10T04:57:51Z</dcterms:created>
  <dcterms:modified xsi:type="dcterms:W3CDTF">2024-03-10T04:57:51Z</dcterms:modified>
</cp:coreProperties>
</file>