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7AE98-3C5C-94A7-7FA2-57DD63367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A4563B-C5ED-86B8-1562-56E0E16FB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34100-EF27-4C57-C5EA-1F197A8D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9E1F8-A403-848B-9B88-6BFCC4A2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ECBA5-A89E-076C-4211-392860A3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9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488FD-C992-2E0C-1DB9-9A7EE007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45684-1160-28BE-076F-603C4208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1C055-CD11-CD85-29E9-0B8CDCF9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3005A-F371-EFB9-B6BC-F8C3881B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923FD-255C-C7B1-9E02-068FC730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6137BC-2A20-D67E-9724-4660D03FC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04268-6DA5-81A9-5168-FA873DDE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47F0A-B4D1-D5C8-B22A-F235956D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E1B7B-2ED3-50A3-4D47-AFDA9BFB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296C7-0597-BF69-3A5E-2D144FE1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4720D-89A3-FE83-2F0C-AD92608B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263BC-F36C-3C7E-BE77-DD57F0A6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8B370-4EFD-38B7-BC80-5B367F35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9B81D-F878-6165-0457-8C7C7EF3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99736-BB91-52DC-42B2-A8A57921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1C9-4CE9-9B41-AA8E-838531B7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8BDAB-51A3-64A5-D0B4-14E42465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92E69-B512-7EE7-85E5-F5136515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128FA-5930-D3FD-EDC8-F1A8C958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3E5B1-BFF2-555D-4DB7-81617D53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8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451A3-1488-06D7-487B-1A1E0A11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7B8F3-1CF8-3314-2C9C-68730DDC4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B11E0-B657-B3EE-0117-8C2117FDE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09D7C-0BE0-963C-B6BF-55D930C2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201E7-FD05-F5FE-5210-4AD78F6E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B5772-81C4-4070-4E0D-12E6D0E1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1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AA51C-0153-9D11-4F63-F9CFEF1E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61A32-C79B-7566-8FFB-6A80CA46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6DC47-95C8-790D-9BA4-488848B2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60BE66-EB08-3DF2-FF69-8E2325E82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20B778-9232-249A-B744-C9E8AA1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91420C-17E0-F31F-A95D-EA1787F5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7FD82-9E74-18A6-2646-B69826D4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2C85F-C20D-67B7-FF24-66A2E8F3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2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5C064-8A1A-613D-480D-2417D7E9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FD336-BFDD-F409-98E7-9CAE698B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213E42-5DBB-F10F-E30E-47510ED1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EC3676-98D8-C3FF-0AE0-21738F8A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24684-AA59-028D-D381-116A4356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F7A9B1-A556-832D-AEE2-02D93E8F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21E125-D6BB-0DB5-CA6D-A249FFD4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7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4E369-0600-0669-5FD6-62FA96EA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30A3C-5CF6-9B86-9635-B148AC12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3996A-7B37-2663-F35B-353CB978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0B95E-8487-3BA2-3199-8B4EE6CC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96F86-360C-1A17-ED84-15714302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4E27F-E023-8EFF-AD71-90CF210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7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1B530-7B08-C88C-0141-52F46C4A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FA7C70-CFEB-138D-ED9F-5AB2E7CCB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D01779-8D12-B6B2-EF18-FA887435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825490-3103-456A-D9D5-FBE405DF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8418A-A6B6-6E50-B2B7-7D2DA5AB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FFA1D-A82B-D906-68A0-3F7D5DA7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7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D7E94F-88DC-EED8-58A3-2D2FBFBE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B53C8-81A1-90AF-10AF-1CC68257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6E138-38BC-D0D0-5BBF-721446C6F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A9A4-B117-4348-B3FE-32367BFB4E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0ED97-F605-1351-1C6B-63CDA67A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5FF31-872A-29A0-0BAF-2613DE698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C835-0ADE-42A6-9A78-8F4D8CAF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2083" name="Picture 3" descr="2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2024-03-10T04:59:28Z</dcterms:created>
  <dcterms:modified xsi:type="dcterms:W3CDTF">2024-03-10T04:59:28Z</dcterms:modified>
</cp:coreProperties>
</file>