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6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DF6521-C1B5-ED6E-E27D-6EB89B6D19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1214DA-FBC3-8ADA-C7E3-B335CF59F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CD663B-B1ED-903A-75EA-E7577152E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07B83-3F6B-49D6-9646-C94CB0F500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B21DBC-C37D-7FDA-5569-E692ED8BE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626963-2366-6F6B-967A-AFCF1E9C3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40683-7A47-43B4-893E-B0F72F902F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144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D1FDC8-084A-9CF9-5487-070068834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D98172-9167-2DEA-30A0-79D33FF410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29628F-4105-83B4-BAA9-21EAE9210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07B83-3F6B-49D6-9646-C94CB0F500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F33F3B-FB46-141E-0D60-6A963879E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A0AA79-0BE6-BB19-D203-5DDAD358C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40683-7A47-43B4-893E-B0F72F902F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961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E8DB64A-2E13-3E0E-106B-FB930DC72A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0581A1-AE38-F070-AEDC-6DEB9CD01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339EBF-2B76-1DE5-3A79-4DF3587A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07B83-3F6B-49D6-9646-C94CB0F500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6115B9-A2A1-A4A9-8F1C-8E97D58F5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8A3997-CD48-D5E1-C243-4C821B69B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40683-7A47-43B4-893E-B0F72F902F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104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CFE8ED-C92E-537A-FF89-2DFC79536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A9F354-7F4A-7266-D2E7-7DABF81FC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ECDEF4-1059-7E28-0ECB-1AEA20688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07B83-3F6B-49D6-9646-C94CB0F500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AA0A33-0BCC-C620-A84E-F1FA135EA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8DAB07-05A2-82A5-2482-09FEFD9AE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40683-7A47-43B4-893E-B0F72F902F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898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68FEA5-4459-14F7-6935-A04A9F2CA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DF915A-7542-EA94-14A3-9AFBB6646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58CCB5-3248-686B-12F5-19D268ADD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07B83-3F6B-49D6-9646-C94CB0F500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FE43DF-15C3-C11D-0668-CD23FF87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4A0BC1-C06E-F01B-EAFD-47A9462DA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40683-7A47-43B4-893E-B0F72F902F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982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D6BDE-59F8-6093-7EB8-F1E2FB8C5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23771F-4766-4A05-9B1E-6872FD6E5F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AE53C8-1B8F-E995-23E9-56A564AA0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CE3DEB-0A73-AD75-5C7B-E4459F08A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07B83-3F6B-49D6-9646-C94CB0F500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6ABC67-502E-E83C-740A-913B40B17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75EE3E-16AA-F95F-386B-FE5954C3E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40683-7A47-43B4-893E-B0F72F902F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419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C86856-0FA4-A252-A907-F4A274542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82DA2B-AAA8-5399-62EF-26038B614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36F15B-3EBA-AE69-3A81-849011296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D66792-D8FE-7A8C-B15B-6D2F8FC404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50C43F-1787-A7B6-85A9-E6BCFDE19C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3D6A525-1394-F66B-622B-458799BA1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07B83-3F6B-49D6-9646-C94CB0F500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990F20E-C4A2-6EE1-0085-D4E5547D5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ED4A7E1-3F3D-8DFA-0678-141A8F760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40683-7A47-43B4-893E-B0F72F902F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72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DF12B0-8BDE-B065-19EF-C8CE3F51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E258DDF-5CED-4A9C-D5EF-E50C46520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07B83-3F6B-49D6-9646-C94CB0F500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4A045F-B5AC-C5E9-9955-D2DA97C5B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1E09E3-50FB-47F3-5AFC-BE375495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40683-7A47-43B4-893E-B0F72F902F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490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43E1FE-FD18-F812-AC9C-58990CF69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07B83-3F6B-49D6-9646-C94CB0F500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4B7DAF3-4983-EFC2-ED20-C94432BAC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DCE9A8-0C13-650B-F412-22637F78F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40683-7A47-43B4-893E-B0F72F902F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587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38FBA8-0D3F-B50C-525E-75F92ACDB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B38FD6-6419-2449-F568-A1195D8F9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9B0F63-5827-81AD-485F-90F929D68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754163-4E1A-8FD6-F4B6-99C85806D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07B83-3F6B-49D6-9646-C94CB0F500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89B397-01C9-80FF-A970-64964E8C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54FDAA-69A6-1149-2142-DE296A7A7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40683-7A47-43B4-893E-B0F72F902F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608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2C1CB-0E5B-D03D-E5A8-DCBC1406D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F306F34-2D5E-E688-340E-3C2F58CE38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950D97-6C07-FC20-370B-50829084F6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9CED57-BCC6-A7D4-8D55-699055E33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07B83-3F6B-49D6-9646-C94CB0F500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CA9188-003C-3977-DB93-53DCF15B6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B0E6A0-C39F-B7B6-204D-341362A44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40683-7A47-43B4-893E-B0F72F902F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525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79CBDEE-D438-DC7A-FB2A-C7CFB1A7C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72F3C1-59CB-FCB3-5D8B-9C16CFBEA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D8F850-FC56-FC7C-4C8D-9402A187F8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07B83-3F6B-49D6-9646-C94CB0F500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BD2952-172D-3AFE-1329-216609FCD6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AB2A89-F71C-1B4A-CB5A-43409003DB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40683-7A47-43B4-893E-B0F72F902F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14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058" name="Picture 2" descr="2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38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2083" name="Picture 3" descr="293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2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2024-03-10T04:59:39Z</dcterms:created>
  <dcterms:modified xsi:type="dcterms:W3CDTF">2024-03-10T04:59:39Z</dcterms:modified>
</cp:coreProperties>
</file>