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3B6B1-EDE5-B466-CF03-1853AC8CC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70F253-4E8D-817C-6BBF-CEFE531FD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4BC3A-1508-75F3-0D33-3D522148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FEFE-2F76-4008-B55D-17669C3BB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A0DEC-559C-3B27-FE39-C486C18F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B9777-3C10-BA56-C3CE-728817DA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41C0-9733-4520-B002-CB129F663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1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FBB86-C0D3-B64E-C462-8637B569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2D355B-D65B-5772-C304-BBE7690D3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40544-CFC8-E194-C264-B94E7688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FEFE-2F76-4008-B55D-17669C3BB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C45EA-38E4-BD46-36F9-A0B21D05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100B6-911F-B5EE-1906-8DAED97E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41C0-9733-4520-B002-CB129F663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6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04B296-1A0D-A863-2917-8CEF6465C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593DBF-23EB-3851-6DD4-C61AE1642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FF04F-FCDF-A374-D265-B0F742ED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FEFE-2F76-4008-B55D-17669C3BB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E1463-06E9-0D0B-21AB-8973D38C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101D7-9BC6-2942-36C9-580F252D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41C0-9733-4520-B002-CB129F663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3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0EFAC-0B03-4F51-22E0-7C4F7F3B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CDC05-9FDB-CB7B-7228-A9D453B84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25902-FF9F-53D5-3C43-326F820D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FEFE-2F76-4008-B55D-17669C3BB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A8AFD-BD23-03DF-88C2-88764BED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11690-2752-CB5F-5E5D-99BFEC05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41C0-9733-4520-B002-CB129F663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2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4E4E2-1451-F491-995D-500E5BDB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FA7F1A-97DF-2346-8798-04186E92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1B916-BA1D-7184-C3C3-BD8A71DB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FEFE-2F76-4008-B55D-17669C3BB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A83A9-D9B8-46D2-5406-50D29970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3AA52-0E51-8198-92A7-F854D7F1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41C0-9733-4520-B002-CB129F663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3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EC489-17B0-C265-E2F7-8B3230D7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9B88C-FB6B-E90A-DEE3-94A5AD936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62F4F-63A7-9196-19A6-192A25C71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390D7-05DB-6A00-D019-A732CD35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FEFE-2F76-4008-B55D-17669C3BB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A056F-EE01-CA6F-A3DB-43CE5CB6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42BE0-67D3-1BD9-611A-8AB74F67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41C0-9733-4520-B002-CB129F663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7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D9E9E-B460-995C-C40B-5D1AA78D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A58C0-1DA6-6E1F-B0E4-6FDB3036B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A4A9B-A4B7-BDD4-9DD1-2C2F91F23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4D61C2-72C8-0A44-A131-C35EB2537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475D77-6B0A-A488-CA53-CD3F252AD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49A1E-CA00-5DC1-7D9A-7644D55C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FEFE-2F76-4008-B55D-17669C3BB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661286-A2B1-4147-B026-CB25EB2E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836E6C-7AFF-4CE6-8FAE-4C86F6F9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41C0-9733-4520-B002-CB129F663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2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66D9A-F2EB-09B1-E01A-6BF8A80C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92387F-57E2-B133-AD09-A854ABC1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FEFE-2F76-4008-B55D-17669C3BB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A9E857-F68A-24DF-1871-565EC582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AD9E1-CD2D-9BA4-3070-96F93179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41C0-9733-4520-B002-CB129F663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7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C2B67E-B395-C769-F182-5408B4AC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FEFE-2F76-4008-B55D-17669C3BB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5871E4-A02A-14C9-DC20-FEE62D35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8AE239-99F5-613D-345A-B1AB4092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41C0-9733-4520-B002-CB129F663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0F146-C5EA-E317-56BF-0771D183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28EBA-6D68-3E3A-5629-FB13C98A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7746BE-16F0-7581-BACC-48EC00EFF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0CD6C-40DF-A323-C15E-72FF9DF5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FEFE-2F76-4008-B55D-17669C3BB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57A03-F02A-402D-3FF6-407810B5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E2BC34-2787-1C72-3B4C-44FD8596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41C0-9733-4520-B002-CB129F663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4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9D0E9-79F3-0AF9-6A92-B3190549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8BB5DE-80A6-B691-A25C-AD6F82666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5F8820-7623-C86A-FE0F-93102EAA8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C12DE-330B-99FE-E03C-757D7452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FEFE-2F76-4008-B55D-17669C3BB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3659BD-879A-3E31-5670-136A8398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FA7F6-C028-52ED-0A51-CB8878B6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41C0-9733-4520-B002-CB129F663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1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007A47-6BBF-6F2C-0F0B-882D9704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DE863-C84A-C7DB-14D4-41FF6DE7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8A135-C91F-6C5F-E6EC-86942A5BA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FEFE-2F76-4008-B55D-17669C3BB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B9252-3F99-A200-DAA4-53B740D25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88455-FAED-4D38-9B94-010F22CE2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41C0-9733-4520-B002-CB129F663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5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0" name="Picture 2" descr="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2024-03-10T05:00:54Z</dcterms:created>
  <dcterms:modified xsi:type="dcterms:W3CDTF">2024-03-10T05:00:54Z</dcterms:modified>
</cp:coreProperties>
</file>