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0353A-6273-B7A3-7858-D0C3095E8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D1674F-B011-5C88-94FE-B5FA14CE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03429-5464-8C9C-5BC5-71519977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936-12C1-47C6-9C98-B3F36F6073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BA096-419A-3522-E357-C99A9CD9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2AA06-D606-BD9F-7758-3514F614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70C8-96D8-4AFA-8655-8EA694BB2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E026-C183-808E-AFC5-7E5E2941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F3699A-9D9F-DF23-FC8B-183941E1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2EDBC-31D6-836E-19DD-F7536002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936-12C1-47C6-9C98-B3F36F6073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C24AF-636D-3E88-E3DF-ED04906B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AB4C7-927D-AC88-2F57-3D1A7F92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70C8-96D8-4AFA-8655-8EA694BB2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6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4044D9-5AD8-3091-05AF-03FAAAA8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BC48FB-5D9B-7A0E-331E-CCD520A07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60692-F815-5D1A-D399-D6D39E8E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936-12C1-47C6-9C98-B3F36F6073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C96B0-1B81-3176-46EE-74B2C7F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9E4A5-B7E8-DDC4-13FF-0376767E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70C8-96D8-4AFA-8655-8EA694BB2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1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40A3-A74C-BCF2-1DA8-E7A079D6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724D9-32E7-F3B2-7995-3FC6A002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C8D79-5685-64C8-2FDC-72047834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936-12C1-47C6-9C98-B3F36F6073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9445E-40B7-30D2-43A3-9DB5B48D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AB0F2-8D07-0FD1-D804-F9D243C1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70C8-96D8-4AFA-8655-8EA694BB2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4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E2F21-EED0-5CDE-E837-1C693C5E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50C33-5DF3-F795-6ABD-767BB38E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22A5D-547E-1F61-B3AB-888F22AF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936-12C1-47C6-9C98-B3F36F6073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1D5C2-F7E1-922B-5D6B-8524E967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3E595-B4C5-BAFA-915A-9D0A4BFC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70C8-96D8-4AFA-8655-8EA694BB2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6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599B0-37EF-AED0-4892-AE96DD93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F2FD6-9CF1-608C-A21C-506E935B6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E844D-BDA7-A803-A9F3-7AA61675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711A9-C3B2-591E-AEC9-C9C6AC31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936-12C1-47C6-9C98-B3F36F6073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DDA5A-7DE2-455E-32DE-C6E5A408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E696E6-403A-B2EE-331F-01F69C65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70C8-96D8-4AFA-8655-8EA694BB2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83532-97B7-F594-40FE-57FAD495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643B8-E14B-7AEA-8225-5BF22E8A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8A46CB-5EEA-6884-C3E3-3503FDF1C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609C1A-893D-265B-3CB8-DA6ECEF7D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01C557-7D4D-E30C-AEE7-0FE214F91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D4F400-B4C9-4CDC-9938-ECA39617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936-12C1-47C6-9C98-B3F36F6073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ACE1FD-8353-5DB0-59C5-FC0C56BE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CD1189-22B5-6D98-79CE-5B2ED71A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70C8-96D8-4AFA-8655-8EA694BB2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C377-714A-C94A-FA04-52A4BEB9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CE9752-9176-7FB0-E300-296D8773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936-12C1-47C6-9C98-B3F36F6073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6CDAF1-50FA-808C-FEC6-FF32A840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51195F-0BB2-B589-2901-71A03595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70C8-96D8-4AFA-8655-8EA694BB2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8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14EF4D-EB8A-BB32-F509-764E0764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936-12C1-47C6-9C98-B3F36F6073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FF0A4B-095C-492E-A973-22A914A9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23CB94-BE74-7503-D930-EA6A9F16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70C8-96D8-4AFA-8655-8EA694BB2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66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01B0C-91BF-6CFC-27D0-156DE9E5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0F3FC-F10F-0BA4-D4D4-5CD9BEDE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5D6CE1-7C62-E8F5-99EF-EA6D4E040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00E5F-C225-B721-419A-314124AE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936-12C1-47C6-9C98-B3F36F6073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85D3C-7363-EAE4-7F9F-F4E2375F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D4A5F-62E6-6022-3BAC-C36AF20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70C8-96D8-4AFA-8655-8EA694BB2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9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C24ED-F72B-6095-0381-24208632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A9965-4F48-0377-7113-C6A01BE03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8DBEE1-8653-E2B9-D3BD-F0A64F49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C4400-73E0-9D8B-1BB0-E14C087A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936-12C1-47C6-9C98-B3F36F6073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790A8-41CA-7056-56E8-4E7AC027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BC69B2-C907-6F59-45A3-C669EC34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70C8-96D8-4AFA-8655-8EA694BB2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C58F06-2B6F-C74B-9B5D-8ACF336F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AE836-D8B5-2E46-77C4-14174BB1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3592D-6282-0BA1-99C2-DF5375769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C936-12C1-47C6-9C98-B3F36F6073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B47D1-B3C7-5DBD-ACF8-3C65EB5A6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BEC3E-B4FC-1E89-6F92-5385F5303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370C8-96D8-4AFA-8655-8EA694BB2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4" name="Picture 2" descr="3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2024-03-10T05:02:11Z</dcterms:created>
  <dcterms:modified xsi:type="dcterms:W3CDTF">2024-03-10T05:02:11Z</dcterms:modified>
</cp:coreProperties>
</file>