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10E24-14F9-0369-8689-D787B7F1D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030E8-9FCE-9F28-1F02-DDC54BF01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9765B-0A4D-42A1-A74B-60EA0DB1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0AE97-F528-D549-FCAA-2EDA6D6E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71775-2C45-304C-4F38-BAECBC2D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6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C9886-B458-5D04-BBC3-53E2BF3F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79A849-B4C1-4A53-EA7A-7253127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91606-3CEB-2FC4-4642-093B36B4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48616-0B5F-704A-7006-296FDF85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AB3E5-1A50-857B-45A5-6E39A33F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6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7ECFFD-57BF-795E-4559-C453F471C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82E1F0-1D15-AC5D-08A7-B2C94FD0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AC37F-073C-13F3-C7DE-A85CC47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C7065-681D-3B83-CA27-81690319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C57E1-C85D-AE74-E814-9BE44D09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AD989-0942-F873-DD5A-B146506A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E9E5E-B5B0-1210-B3C6-0D7495B5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69AD0-23C8-6B75-1002-AA3C94F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95885-185B-B663-0C5F-8A88D6B7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4B44D-DBA5-DF0A-5232-5CB82A2A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102CB-F36C-CB4D-905A-3807372B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7DE8E-9A5E-D324-D6F9-4AEF8F3E9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50C1F-A69F-0794-F5C1-B2BB11CB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75CAA-E0C3-93BB-C66C-B89B634C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05332-BDA4-BE3E-A425-9DA37306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71C9A-59AD-F0AB-848A-5B53B5AB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E2A4C-FC7A-648D-8D57-C28397471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88865B-14A1-B691-EA16-360F7730A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7BE91-6E3D-F921-60D1-AAB4C344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663BE-9CE2-7DC1-3284-06EB1C89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86D117-A6B8-A0E5-290B-E86EDB80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93A7-047A-2005-0EA0-CED774BB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6D2DB-FA2D-0A91-91D7-18DBD6AF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D7E8E-F673-A2CE-2D51-03E1266E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423E80-170E-1F4B-A8C7-98C83EB70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C7CF3D-5722-A9DE-8F93-191982F88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E425B-258B-D7EB-A747-AC01810F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653FF-F2C4-0125-1CC8-DF2B411E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8987C9-EC8C-9E1C-28F4-41F6EA54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1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EBFCC-285B-5EFF-619E-28E99F18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13B24-E876-8C65-C446-75BBB817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F1FA21-245B-99CD-D5A1-AFB496C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DE7C1B-9752-C9EE-0600-75C9B39B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2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98411-6716-107E-B5E7-05BCA08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DD941F-8310-14D6-9469-B5B7118C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81112-C3A8-43A6-40D7-855C11D6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0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3C540-B819-D754-7DDC-538CE5C2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ADDF8-A1B5-05C9-33F9-4772539E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FF08E-BD20-D442-6DA3-650A942EB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DB515-DD7A-B3EF-424F-D62324ED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368D7-C16C-1578-3DF3-3A574765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BB048-0B89-F29B-DABE-2123FAC3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3AC6A-BBB9-5D36-08D6-2EBE0478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1E132-5938-F4EE-E3D7-BF080F21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11D25-2F91-58BE-172D-6FFABE4DC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8697D-5330-D5B7-940B-C3BEA7EB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8CCB7-B064-A59C-20EA-3A9D9668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E3F25-FC23-C583-A2E4-1536F463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BF623-BC3E-1894-15EB-17AB1FC7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D12A0-2677-CF0A-DB09-967532E6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595AF-C07B-8848-7F7D-20464EEB2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B8FF-5C71-412F-B5BB-E4029EE878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265A7-37B8-5B90-E509-35C4AB5C9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48C1E-EBB4-B7E1-C881-81A2538B5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A656-5DE9-4333-8DF2-43D7776A6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 descr="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2024-03-10T05:03:59Z</dcterms:created>
  <dcterms:modified xsi:type="dcterms:W3CDTF">2024-03-10T05:03:59Z</dcterms:modified>
</cp:coreProperties>
</file>