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1929A-7A60-FD5D-A872-951995F1A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6E01BF-B96F-CBB3-61B0-987ECA11E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B9DD1A-2669-53B9-579F-9B0EB95D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D703-0AC9-45EF-BC2F-7857F83A54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BCD45D-3ABD-3206-93EA-F73DE88B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507709-85CA-7FAF-016B-3C9289673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EEFF0-60C2-466F-B2D2-3E6757E9A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3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865BB-77F0-A14F-AC59-3F6417EB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E349A7-A706-306A-D009-87E8660BF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4E817-C7C9-8BDE-B608-7F51A979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D703-0AC9-45EF-BC2F-7857F83A54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190915-E63C-28D8-3FDD-CB69B1AE5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EFAC9-BC9F-4196-B9F8-7EF436718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EEFF0-60C2-466F-B2D2-3E6757E9A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70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6E70D0-6B75-D7FE-8963-4E7B2B66E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C37874-76AE-44E8-E6B9-181C7DEFE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96FAE-35D1-765C-1E62-93B6D84DB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D703-0AC9-45EF-BC2F-7857F83A54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3EE442-D252-9528-0394-AC4E6DA71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70155E-8819-B513-6A64-E9446930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EEFF0-60C2-466F-B2D2-3E6757E9A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36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3C2F1-EF9D-2235-20AF-D543B922C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B71D99-6F35-975C-20DA-B939A2581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CFBBB5-C72D-B9CE-0D00-7649650B0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D703-0AC9-45EF-BC2F-7857F83A54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CE3579-5A65-A379-82AE-FF7BB252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55D993-5D2B-50AC-5C40-BF7F069B4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EEFF0-60C2-466F-B2D2-3E6757E9A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62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6ABB1-B6BC-D57B-A41C-CEF902B49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E95491-D868-5DA5-974A-A13E55529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9139D8-161D-E622-E9D4-5A338378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D703-0AC9-45EF-BC2F-7857F83A54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BA733-FDE6-0C11-F7DD-D43E2643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C9C69D-BBC3-423D-6CAE-F4BC98E8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EEFF0-60C2-466F-B2D2-3E6757E9A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8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C6322-C2A6-FE5F-A49E-1AA24462A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E6314C-43FB-8873-CC9C-3D1040EF9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9DFA01-F3B7-4F1B-B572-F4F1B27EF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AFB2FE-87C0-41DE-7436-147B2215D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D703-0AC9-45EF-BC2F-7857F83A54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71EF37-58B8-3681-C637-CDF4B691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7C2448-6741-CEB6-DCCF-E363AC57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EEFF0-60C2-466F-B2D2-3E6757E9A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18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A6AB3-38F8-DA1F-BFBE-E5BFE6583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F26F2C-B03B-7FF8-17FE-555D6CE22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BE83FF-ED4B-9932-B261-277FB3114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CC308F-A66B-1BA0-AA54-C2A0E17BE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DECD37-41C4-DB6C-87E6-DAECF631D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D60367-31C6-5524-1EA1-DB3A308A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D703-0AC9-45EF-BC2F-7857F83A54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4EA18A-8C8C-65B9-4FEC-BB834256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D23B30-E645-E106-1B22-967591D2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EEFF0-60C2-466F-B2D2-3E6757E9A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0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57EF7-D572-191D-F46E-32764B4A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55E00-59A2-8309-F3C6-40C098FB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D703-0AC9-45EF-BC2F-7857F83A54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92AD28-F251-2C77-A3E9-D6D99BEB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406F59-D690-AE43-7CBE-778ED477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EEFF0-60C2-466F-B2D2-3E6757E9A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2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6BA4F0-CDA9-9D39-E3D9-8C049F6C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D703-0AC9-45EF-BC2F-7857F83A54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149B5D-1E14-A5B1-B4AD-5CEF850B0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2CDAB3-DABC-EC1E-243A-5A9F4826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EEFF0-60C2-466F-B2D2-3E6757E9A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8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0CFE7-BAC5-4C32-BC17-A03B27A7C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D9E982-FEB7-E473-CD02-CFF70677E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68DFDD-79CD-EE4E-DC96-6B250A519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110680-0E61-6415-BC2E-7440D347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D703-0AC9-45EF-BC2F-7857F83A54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FDF5D1-74CE-DD8A-2437-B5907CAB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FA4D4-6CD1-9858-3106-F6FE8020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EEFF0-60C2-466F-B2D2-3E6757E9A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3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62437-C041-162A-B63E-69B5CC483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727984-C73D-B321-843B-A2D4E88A9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810D8B-0AC8-B49D-9F1A-56DABDB63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9C543C-F506-2249-CA35-D066340E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D703-0AC9-45EF-BC2F-7857F83A54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77A5FF-BC41-8E4D-D154-7ECFEC8F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80241E-666A-18AA-C949-EA5C87C6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EEFF0-60C2-466F-B2D2-3E6757E9A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86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5B1A5A-5B80-819C-4E7C-6991EEF2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53796E-8ECC-8811-F579-DD77D8E57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B870DA-9F61-DFB1-ADEA-169FD49B6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BD703-0AC9-45EF-BC2F-7857F83A54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07F720-BC72-9FB0-2F4F-8DE196DE9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07A0F-0516-605C-E42B-6B21E3789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EEFF0-60C2-466F-B2D2-3E6757E9A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25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22" name="Picture 2" descr="3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2024-03-10T05:06:09Z</dcterms:created>
  <dcterms:modified xsi:type="dcterms:W3CDTF">2024-03-10T05:06:09Z</dcterms:modified>
</cp:coreProperties>
</file>