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7E942-C28F-4C95-06B6-00E83326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1ABFE7-0CB3-25EA-E00C-32A587350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E09E4-A6CD-CB54-4231-B45AF0FC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00F5-31C6-417A-A92E-043F2F961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03461-E52B-1F61-0E48-4EBB879A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5BBEF-43D7-2D6B-6F02-B73D0AF9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A733-E24F-4A89-9CA5-7EF90EDA3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1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D9B15-2CCD-FBC3-91C7-219DF239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4888BB-4CE1-1160-A457-3EA68E7C7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43712-6F7C-F58F-5F7B-013F6A2A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00F5-31C6-417A-A92E-043F2F961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BBD5D-5764-CC79-A510-BB0E1F9F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79FF6-4333-2E3E-F06D-8A91DDF4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A733-E24F-4A89-9CA5-7EF90EDA3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32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A4FA5B-27E5-1D0B-346D-294AC9876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F86C97-5EC4-EDD4-31C9-35FAA3841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B953D-F128-8308-40E1-90DCB54D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00F5-31C6-417A-A92E-043F2F961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2DC56-C951-B0FA-72B8-87822765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098E3-0DF5-699C-CCD5-49A522C4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A733-E24F-4A89-9CA5-7EF90EDA3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39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9775C-7E69-9870-D829-790FA02D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92F34-C506-3623-9ADA-E2FA9142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9296D-074A-9D62-0FEC-DE3BDE01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00F5-31C6-417A-A92E-043F2F961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020B4-48D2-6AE8-44E4-E85738BD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9BA67-12D8-688D-3766-A0420FCF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A733-E24F-4A89-9CA5-7EF90EDA3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6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89A23-C9FE-379E-19B3-08834F66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F56C57-B3A6-26D6-6C36-A686A1C65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1A43A-6AF2-1EA1-EB40-E00D9EF5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00F5-31C6-417A-A92E-043F2F961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C7BC1-E411-1E3C-090F-A6B367E5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A14CE-6D44-E8A5-CE97-F42C7F55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A733-E24F-4A89-9CA5-7EF90EDA3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2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C2C05-D2B6-AD3C-6ABE-27F4884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38DEB-727E-C2E2-403E-78D3A22F2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3CC864-D77B-6FC2-61A1-6F3ABA173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BB16D2-54F9-3AA7-BABF-CB43B829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00F5-31C6-417A-A92E-043F2F961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306E4A-3FAE-78EC-4ECB-B86D3633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EE3282-24E9-93E4-1DE5-480BC4B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A733-E24F-4A89-9CA5-7EF90EDA3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13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83CB8-56BE-DF55-620B-3D4C5ABB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EA1729-BAE6-13BA-3995-A11014BD1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2ABDF9-05A9-E8FD-A6D4-43B95A759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33D785-589C-87EC-7801-F1A512055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A2C39C-081D-1604-D39F-95D8B24BB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62F789-4706-462E-6DE8-A0FCD8F4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00F5-31C6-417A-A92E-043F2F961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698719-096D-144F-DC87-5EA761CC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C4F9E5-237C-CF35-55F3-90950F05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A733-E24F-4A89-9CA5-7EF90EDA3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34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15A0A-94DC-280D-7A83-8B6FA547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70465C-A227-9C99-F59B-FB7AAC3C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00F5-31C6-417A-A92E-043F2F961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B94CFA-516C-CEC4-74F4-AA47D1DE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B9D84C-2E7F-6A7D-221B-C86552B4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A733-E24F-4A89-9CA5-7EF90EDA3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41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FC5F8B-5D45-FF96-ED45-45BE4419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00F5-31C6-417A-A92E-043F2F961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6D3F7A-AE0C-9B6B-29DC-B724758C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27E83A-6C92-917D-6A64-6CEF59FB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A733-E24F-4A89-9CA5-7EF90EDA3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6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ECCF0-514D-A2E1-98BA-5479A15F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1F7DA-687A-3AA6-3FF5-59726F9F8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AE41D8-C18A-61B7-3EB7-B074565DF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DDAB4A-3005-841E-F229-6F4E8F27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00F5-31C6-417A-A92E-043F2F961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002B4-90D7-F9FE-9983-6535BB87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911D4-1D6E-22B7-2E39-943FC118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A733-E24F-4A89-9CA5-7EF90EDA3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70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04D9C-BF49-1074-5E94-B8D1A1A9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6E8B2A-78CC-B65A-370F-E1C727116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F5F5FE-023A-AC10-ABF5-D88673D4D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E53F76-B02E-60CA-D985-7FB38BEE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00F5-31C6-417A-A92E-043F2F961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D3286-79F8-9B75-1088-C9811E5D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824E2A-1CE6-2D27-BE18-8E70623A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A733-E24F-4A89-9CA5-7EF90EDA3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97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3A4EC7-A9AC-7F49-7F7F-C89D880B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442AA1-DC83-7550-1936-401093660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C0DAC-DA6B-09CA-3F48-FA16B55BF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D00F5-31C6-417A-A92E-043F2F961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AFACE-724E-B878-B1C2-0A8AD9220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670F8-7654-E542-BD5C-40D88AD16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EA733-E24F-4A89-9CA5-7EF90EDA3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06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114" name="Picture 2" descr="3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2024-03-10T05:07:36Z</dcterms:created>
  <dcterms:modified xsi:type="dcterms:W3CDTF">2024-03-10T05:07:36Z</dcterms:modified>
</cp:coreProperties>
</file>