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84C08-A70D-10D7-2F12-953BB0E6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0F236-46DA-E1D6-29AE-8EAA6CB71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CFD8-A197-1F75-B604-200DAEBC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BC3E7-E85B-FBCA-B384-933F0D0C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574C8-5355-4178-3F1B-2F8CFF29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3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63C7-751E-9EC9-0CDF-3B703A4E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D0C8E1-5174-59BF-F52F-78E24F5B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AD7F2-3716-66EF-12F9-845B67EA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4B4A9-280E-A1CE-EA1C-D660F30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A1100-95A4-2495-5A52-561E0F62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7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41E6E6-4DA6-5D67-0DB5-3299ED52A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E558A-56A4-8C43-0769-B06AD64A8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5D020-4957-31FA-8B1D-22A8AE93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4DD88-CE4A-84EE-587F-5654B112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8B343-CCB6-6A38-1569-839798E1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E420-24DD-A357-3691-0A156DC1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63DB-1536-B15E-3D41-CF876B01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C5F81-EC25-1527-3862-5272239C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EDDC8-6D5B-CDB5-D1A8-044C3ED0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107DA-C731-AC0A-539C-22902736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5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A676-7B06-F809-F8E3-ADAC990F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D7798-00BE-6A4F-59AF-5E7CE20A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791F4-1749-E07D-FF9A-D919535B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36135-F45C-8C61-577F-B113C2BB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27E3B-B213-D693-27E1-EB140A01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B457-15C7-79F4-B740-D318973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DDC91-1817-7D69-9F7E-0D5022E5A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79C741-08E9-470D-40EA-5F14367B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60135-373B-748B-E7AF-108DC30A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AE250-B6D1-478F-4FEF-DBE327F3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75C94-1CF7-EA26-74B4-5C55A7FD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4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CAD56-7F5E-C318-49CF-80EFE3B3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A9A48-EDE7-F603-980A-1FB945EE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27DA4-6032-DEB4-FA13-185D80168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69687-150A-1EE8-3A0A-2DA4D88C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1C8994-E09F-2DE5-857B-918D787C6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6A3358-90D2-1A9C-9D11-515E04A2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42F606-3405-AF22-2B9E-7AC2A4A0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BEB8DF-88F1-B133-69F6-84BBB5A0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8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FC891-2A93-F5EE-510A-101E49B7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FB7CD-8989-096A-BA72-1460F4C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CC623F-A2BE-99A7-C7F5-5C711CFE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AE0288-6098-54A5-9526-72ADE145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5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7D4A8-D18C-F504-8D5D-305325D5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DB28-F0E3-9978-7BB6-60EF503C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55E0C-323E-004C-88D2-D26F0D91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3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26F75-DBBA-EF9E-C0E2-638EFD43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80C1F-6F3B-C484-8D77-8CB996C7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54AF20-F945-9CE1-1289-065B79D66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EF51A-9325-8CD8-6B1C-D6071C98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4A2C6-8172-9AC2-6851-4D45F52C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714D71-8980-83DD-89AC-5A0DD507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26103-31BE-7CE3-E67D-2E747FB2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0D452E-7B07-C29B-2C89-964DB1676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B4FB7-E561-A4DB-1129-03F67E3D8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7DD94-5BFA-833A-736E-646791F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9EB2E-440F-5B4A-A673-679683AF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97002-139F-B887-0414-A12BADF8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5F3C35-D778-4A17-305C-7FB4A9CD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D24DB-CB3E-0649-05F2-EAFC1071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058C2-195F-8CF2-278A-A344494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4BE7-0F6A-4311-9AEF-CF951988EB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02441-DB4D-32A2-0959-D79DD6124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E5AC0-F982-0B8B-4BA0-B25463347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AE86-2B0D-4A20-8A14-D25350EF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2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2" name="Picture 2" descr="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2024-03-10T05:11:23Z</dcterms:created>
  <dcterms:modified xsi:type="dcterms:W3CDTF">2024-03-10T05:11:23Z</dcterms:modified>
</cp:coreProperties>
</file>