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389B-931D-889C-D4A7-F701872E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8D8F48-93D7-21B9-2E0C-4BCFC2EC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4EF2F-D357-E018-0FAF-7E58029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0FE9B-C040-545D-B255-9A24AA85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BA1F-4C57-6409-C7A9-15835E5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E8DEC-1096-D37F-A124-FFD1B94F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0BE55-F093-F875-1C59-96C86966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E2913-B84B-1309-AE5C-9395377F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EDA7B-CDD8-721D-78CB-C4FF475D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875EF-662A-D9BB-FB91-EF2781C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33248-1A81-AC74-7CDE-A951B387E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F7AD1-B6B4-DF84-96A6-DF657E04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1C12D-FF80-9A38-4C15-5D29092C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57084-2CE7-03CE-AC90-4AD3FF89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5E4CD-F6BD-D864-E98B-2197B31D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B538B-112F-028B-9D36-4A82B8B8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8B77E-6120-1F4C-B9DD-4AD6BEB0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9BC98-8309-B9E9-557D-024D22B5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B383C-45EE-C2E3-5CB4-2C942D2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B10F2-6A14-6E6B-4359-D23CE0F2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B7CD6-DEB7-5A35-A9FB-1387EEF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E8930-B0F7-1FDE-EB41-C469F26D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3B08C-A7A0-E2F4-C54C-A4DE983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20FD3-164E-E2B8-2279-405215A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728FB-2AB5-4781-29B0-977933A8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C6D1-2F65-5E29-46B5-3D2D1A60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353C9-3A91-F47F-42C9-E7415A712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3ACFE-AA20-C1DF-37A8-37EED3FE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297DF-4FCD-1CF1-D64C-D7164C57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34DD8-A997-EB8F-E32B-07F79C26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19F82-6E3F-CE24-A0FE-BCD0C869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2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8315-E43D-BFC0-EAE9-3C19EB50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E8262-8CFF-B336-4004-92020266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18DD1-7F54-2018-9DCB-021F88FB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ABC005-EBA7-4E3D-4AFF-DB6A6AD7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BB2644-4453-8FE5-F827-16C1F379A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197ED-BF73-6014-BC5D-23D3C2E4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2256D-1596-CFF9-176B-7DC06FE5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122FE-6880-509B-7EFB-816E36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B0881-7549-B20C-CF20-EF96FC8B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F0FA6-E894-46ED-BB4D-5179A1F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DFB23-2795-56A1-5647-B30EC924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D7CD7-A05A-CCB0-4A04-F01625B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C19AC7-0E56-7E0A-84D8-D953EEAD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66151F-7A1D-F632-9C22-7EBF79CD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2C5B0-40D3-DBE1-60AF-7B7AB2A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0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EA01-DA77-9AE0-5721-BAF1BE5D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0E39E-4B41-127C-08F2-B1E28A0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5F88-26DD-BE4D-BCB9-7D22330C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5CAE0-1D10-A75C-E1C3-617C84B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D896C-D459-FDF3-4A7D-DFE0EAA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EC34D-183F-9C02-58BD-AFECA1D9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18F0-7C15-8373-9417-899BEE9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7E112-4ECE-1A5F-ED34-A02F9DC5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856F8-500D-C3D7-FEEF-B4628354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B6423-4332-EE84-FD6B-CDE9985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EF59B-0CD3-102B-7979-03F29B61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5505C-0717-457B-AD91-55882377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0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05B63-B360-5D6A-B324-41CA5CDF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5CE49-21DD-F207-CCCA-2CD088D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6648E-0CAF-609E-242F-945DDB8BC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F034-C59A-4D56-A69B-24D6EE9552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6D302-E1A7-86F8-04FC-BB19A3339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7194-B5F9-055C-C8A0-59EFFE69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9B1A-20D4-46CF-940E-7F9F58032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 descr="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2024-03-10T05:12:39Z</dcterms:created>
  <dcterms:modified xsi:type="dcterms:W3CDTF">2024-03-10T05:12:39Z</dcterms:modified>
</cp:coreProperties>
</file>