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EE20-D816-CB0E-97F6-0EA342A40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8302A-8755-B970-8CFD-048BAAD9A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7F4DC-1656-335F-B5C3-A768FB55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95F2F-1442-2122-B829-3D4CC803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B6485-23E3-B7CA-B873-3BB9546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1B3B1-62AD-2D42-8A4A-FEAEB389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E0FD6D-F7AB-7016-75C2-69891B96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A3029-52A7-2535-8FA3-4796DED2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F06B2-E28E-27F3-D5E2-0921778B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7D7D6-3C68-AE56-0795-4B58D17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84DFA-72FD-2D33-7284-A43475206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74A76-560D-4836-B385-E1C2EC7C9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28D21-3E15-0231-D966-451FEE6E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F58E4-CBA9-FF2E-CE34-57220C75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935F5-D79C-C4D7-884A-B6E2452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7632-93A7-1707-A8A1-EFAE2254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3F413-B7BC-837A-EA5E-38BA440F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66B2-B3CF-F28F-7E98-2AC04AB5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F031E-6A52-D3ED-66A2-D1B06C5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09E7F-5833-6827-D515-51C2EF69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31AB-2C4F-D0E0-654F-50679F26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4C200-8BB4-B174-2C86-327D0F7E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34B80-DD8D-B4A2-A9D7-0B2DAC87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0B08C-CED5-8A37-9DEE-F8EE1815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60F8D-58FE-6FCE-E4EE-42D9584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9A03-79BB-5B76-5826-25335926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F0F44-D0E0-0D8A-96C1-0F9D0DB11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F6B80-7489-6325-AE66-82D4FECA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BB227-DFA5-6A63-3C3B-B96EB25E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0D15F-A226-CDF4-3A37-F8B41CD6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4DC72-B5BA-40B5-8B4B-23278124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E826-A2E1-6F15-B2B6-C266137B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8BC01-9652-F487-77CA-03BC1153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1A835-2231-DA94-34BE-F24DCA693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007E5E-7D1B-DF3E-E38E-E0D41737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6E3DE-6B21-63FB-A29F-3E79CACF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CB552-97AD-1853-EC43-F741DA17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DAA8A8-C92F-8FD4-C68F-3E5D7BB4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07842-EFAA-8656-867F-FEAC5289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8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D3D5D-7673-7B35-F8E9-E048444F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74AF1-F497-DB0B-9759-CF4C3D5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EEB81-7DF9-87DE-6790-1EE7F4C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2EBEA5-9ED5-46D2-40DA-AA8E0056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8A393-CC73-D0BC-052D-CACCA8B4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87177C-ACF8-5830-2F46-10A1C1ED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A2946-CB59-CEE6-65CD-37D1B7D6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C8F96-1FF6-F8E9-556C-E4A6C2DD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73846-3590-6197-3A30-18EA0EF2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7467E-9C5C-9978-BD09-710D641E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C0513-DA73-1A87-78B7-E54AC272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9724-74D9-637F-6F2F-7CAA4016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6EE60-4B54-7314-774F-8BBD638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22BC-E7A0-7F6A-7AD7-73E5B20E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D3440C-8B34-5BFF-162B-83AF48F8B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EEB86-B31A-46CD-A0F0-293A8DE8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00A28-53F4-9C04-0672-87452D28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27404-E246-4E78-B478-6D000554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70239-6E18-297D-63E6-120F88FB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6C9BD-27FE-0780-6BE0-2F80BEFB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6CDF3-A57B-97DA-6312-B00D6D96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35CD3-E34E-0FF2-85E9-91ABF7D3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3EC5-81C9-4BD0-8B04-598F28E566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1EA95-6D89-7FAA-96FC-B33E9BB6F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06E4E-A31D-5FFD-3B79-F0C994AC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3772-0FC7-45EB-B21B-78552C5EB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2" name="Picture 2" descr="3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2024-03-10T05:13:11Z</dcterms:created>
  <dcterms:modified xsi:type="dcterms:W3CDTF">2024-03-10T05:13:11Z</dcterms:modified>
</cp:coreProperties>
</file>