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D4C5-A75D-42FE-3792-9E2A8041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A6D9E-9A5D-06FE-7127-9533FE274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C9692-A26F-F5A6-A169-FE3AFA6A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54368-8AE1-9937-A69C-E6CEC18D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14026-1EBB-5D18-1857-D794488B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133D8-3E2B-3B3A-BEB2-1C81DF66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FC3671-43AF-C7C2-4364-9A797A63D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5F740-AC0C-F705-B3E4-24F4AB8F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BD4AD-234F-15B2-9EEC-17AB2A40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9F985-43ED-27E8-0D16-15E8FDEF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2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E4D812-6289-0D70-8723-7FB41EFBF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F09B6-A568-1702-D725-C2DD976E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A9B31-DA6C-8D28-2728-D4C2F404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F38E9-90A4-4399-A013-33B411A5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BF3CD-ED57-B49D-B676-39319C97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0599A-ACE1-FF05-2675-9F4303A5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1EC90-1503-973D-F73E-ABFF89FB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9F6EC-30F9-CD5D-9CE1-453B087A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1A2D6-20A7-D277-8493-235B8B9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A95BF-7F6C-3AC3-CE8B-80D4475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1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E068B-51FB-691D-B799-AAB7193A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5A9A4-0C77-9A79-0240-2D71A045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07501-B92D-766E-59B6-14DB9094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FCA73-B5DE-83DF-229E-122D6EF0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84F31-08EF-0501-6019-EF82F52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1CD4-FD75-D827-E122-B442A608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77511-C175-DE66-8DBB-A02CEC0C5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8A99B-8BC8-F816-29F0-1EE0D2C65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A20E3-62F5-23E1-1038-C4126FE7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25546-256D-17BF-E535-8E5232AD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88256-C818-8541-0FDB-16432399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5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D3F40-5789-0070-672D-E770F16B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7A3FB-12E8-ABC0-8330-0BF5F2B6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1C5856-061F-FF83-D372-437998E53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301DD5-6F29-88AB-301F-C3342F356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68FE9-E97E-CD98-F2B8-5E2A354EA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097BE7-AD0F-8E28-6D7E-96F5DEA2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AE4EAB-1F72-39A3-D4BE-48D84F4E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42BD5-1432-0B74-59DE-E0BD3085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01CBA-1414-EB84-9F93-BF28A91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6D00DF-5874-450F-85C2-DD79ADCF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772380-EADF-D49E-A76C-DE7CAECC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5D0E03-B710-CC06-9846-43E6C5C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8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7E8EB-D165-FA7D-FD84-84D901B9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C5BAF-A3AB-C4DA-8F3F-11CEB970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747E4-77DA-AEBF-787F-40EE995A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8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67565-E444-62E1-21C0-1166F0FE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470BC-03E1-F66B-9F26-625A8D3C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10EA3-A1FF-DFFB-82B7-3A1442A24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DD0F6-CE13-9D7D-7BA4-E6E902BD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CCED1-1F16-868D-70B6-7BF54AF4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DD358-F878-2158-18F2-19EB29C1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1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D30A2-AA70-D27B-3C01-B245E28F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776B94-6B6D-00D2-7C3F-E96AA78A2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703C1-D8F5-890B-42D7-7C2653F89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CB9C2-FF9D-2E73-7D09-0143DAD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2C8B6-5FA2-179B-B09D-F2EFB827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620CF-D681-6CAB-A8F5-F71E7C23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5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5B230B-2DBE-433A-A4D2-0CCC77F2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6C3F7-CB2E-142C-C16A-153BFCF4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ABCFE-638A-60E5-7214-0F3A1AEE0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EE99-0D62-4B75-99DE-A76DB6F7D9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DAE4-1475-F748-C29B-C2448513E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D7350-2EA5-170C-4870-DC54620A4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B75F-C41A-46AA-B17A-2918FF595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0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0" name="Picture 2" descr="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2024-03-10T05:13:44Z</dcterms:created>
  <dcterms:modified xsi:type="dcterms:W3CDTF">2024-03-10T05:13:44Z</dcterms:modified>
</cp:coreProperties>
</file>