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6B9E-01F0-C5D1-B4C8-440D39E21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F688A-C366-A33A-08F1-6825957F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89E3F-E61E-E1AC-1B16-A098D4F4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B689-A7F0-2A74-333C-6C29A479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6D7BB-3F3C-2A28-D9EE-EECB20F1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0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4BD02-F5BE-9D98-9CBA-688978C6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8B29F-0B5C-9E14-38C4-6ADC88FC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75814-C556-CF46-6ED8-643C5E7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11309-8922-BD36-0EE7-FF45F0BD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31F71-7DA6-9E2F-C439-B224FEB6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0EACD-7543-FABC-A8A8-2F771E88D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27C88-712C-C082-DF6D-00A1C146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0E1D0-2D18-FE44-B268-36206B8C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06A1C-04EC-93FC-D5D4-A012CB70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2E48A-5E08-0DB8-A1FF-1123BDC8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F2E3-CCC8-37BF-B79C-BB337432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AE241-93E4-E4EF-5565-6BFE8637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865A-BEEA-C62C-8ADD-F5CF3E14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4BC6-C147-2FC0-DD3F-D8767966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4D2ED-E15C-9653-53E3-4D980D47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62410-35C5-AEF1-F207-2F393159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7E0D-C898-269D-3C57-0CFEAAAA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11004-B3D5-8419-A929-90E20643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BB5D6-D9BA-EA4E-132C-F66AF0D3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BD3FD-755F-BA29-F646-088B0A44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8E5F4-5FFD-85CF-E26C-63181CA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9AB97-53B7-6C13-CF00-B6D337BC3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D8838-E690-A45B-A088-4F96C62B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713C0-1261-8614-AAE1-2C7569AF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19A3-6565-3B2E-A45E-55663A43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B0824-82F5-859F-25EC-351D6C4C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9A801-94A9-668C-2305-13A1C91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7889D-59E4-A92D-C3FF-39052463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F2478-3524-838D-7BF7-5C3B2C39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8D37FA-8495-580A-54B9-DBEE90A57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3905C-F29C-AC53-F49D-F827023D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1829BB-C0C4-FA86-DD49-819D5980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84382-E8BB-7F2D-342C-12BD2FAA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2BD27-92C4-B834-BB00-18B916E5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7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902A1-4DC1-03E7-7978-48DE583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7CA12-151B-638B-E19B-A0255993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A33D4-5F1E-4D15-3D90-4D66DD39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C7208E-B09D-87E6-87E8-99049714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3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8D2FA4-2718-2BEF-9C7A-84C31386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951F6D-1E1B-A0CC-828F-3821254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9B793-3F5B-F81D-17D3-A933C9F4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6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E484-9250-636A-0D4C-CB2AA9B4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499AE-52E5-D5FE-0179-7C1BC171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D472E-EE07-C704-1540-DDC310D9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3CB0F-CC66-941D-C02F-B652FA98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87016-DDC9-7ED9-5356-8383288B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EAA39-72E8-DADA-D7AA-6572FDFE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2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18681-0850-067E-55B2-779A14E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FE380-EE03-D005-BEE9-07045013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58BD9-C7EC-6B1D-4389-08132165F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7B199-CDBB-268C-26B6-EE298FE7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29980-9269-4168-7750-2CC2FEFB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75F17-2D03-D548-880D-96EB789F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E9B28C-19FE-7FD8-615A-DE026F88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60FC4-1A10-9902-9474-A0D095EF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BF77A-ADD1-1564-B9D7-EA727346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DC21-84C5-4FEF-A11C-8E92089C6D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5F9D1-66E6-6F25-31EC-ABDA05908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3B943-A8E2-52DF-D199-A7E3347E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9DCA-BB90-40DD-B956-088A76D67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7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2024-03-10T05:14:16Z</dcterms:created>
  <dcterms:modified xsi:type="dcterms:W3CDTF">2024-03-10T05:14:16Z</dcterms:modified>
</cp:coreProperties>
</file>