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E9113-378D-DF07-857B-BC9FDD5EC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3FB4CE-D5C4-A866-4BC0-FE3C9F02F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A1B09-6242-5DF7-6A36-1942B6F3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A1362-85BF-78BD-4B99-AC1A245B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0B537-65B9-0D82-E3D0-B33416FC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8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8349A-0D6E-CFCC-66AC-CB4D50F8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BEE68-EAEA-4D8D-7597-3357A0BC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4AC58-38AE-ED2B-65A6-5478EBD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B837B-0926-12B4-79F6-DE80F6B1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E31D0-8603-1C01-2B05-6F0D1F2F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0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70E3F-B009-8AEA-4F47-8086B3E63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96BD5-FD0D-0D1A-B025-196A7099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BC3AB-4122-74F9-6ECA-6ED37C56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C725D-FD69-D8C1-C509-332BD6BA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876E5-4BEA-B839-D392-2941BE16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CA72-DE76-B56D-9085-03840A54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D0ADD-D36E-32F6-EEC0-4969DC7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250B3-B52A-AC10-69F0-D7B9DF95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1B8B6-F6DE-1C6B-B194-C8F6829E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26530-6E36-6B06-D444-D6824B21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5D8AE-A719-8224-A3B1-FBDDD768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8E135-475D-07D9-E87A-45AEB29D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9AD04-0209-4A3B-4CF8-40986AAD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FC8B0-407C-41D1-6135-87A7859E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85736-F7F3-6D5A-9A3C-BAB97126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6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9058E-7BD1-3E5C-A8EA-8AFA9109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E1327-B2C6-17B3-3FDA-9341E3E8E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62589-3FF2-AE02-5CD4-F9AFA5D77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CA943E-23B0-99A2-A383-69FE42C8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3EBA8-36FA-3E26-15AB-52CAC0C9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64465-789B-EC71-5FD7-225078E6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9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E3AF3-CD15-CE4F-5B33-A961BC31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B75A9-E623-67CB-CC07-DD09E232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5E1BF-8E44-58DB-234A-4B941349A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AF38F3-509E-793A-25E6-F3C6B31AA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F9694-6446-B23C-5AC4-F1F0F96E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D99D3-35D7-9030-7569-95D86BD7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DA9EDD-F502-B5B4-647F-DCC5BAFD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5E74C8-97A9-E823-A0DE-8F99A8E8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0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32DA5-6659-82ED-1BDF-8FA84639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6FEDE3-262B-85D8-98FC-981DCBDF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51EAF1-A938-128D-BC9B-6343BF98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73DD9-57ED-FD78-2AEA-20FB5922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8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B484DA-F574-AB49-EA39-0D3467C4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9DF7C-4109-C88C-392A-A241BDE0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4F0738-1ABD-7D1E-6E99-F1B6BB6A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7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2F881-C488-9C3A-B82A-9996A556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FCC38-F10C-2CDE-3DBA-251E92ED3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119DB9-4771-0524-6D67-2AF1769E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BD92C-DE38-FE75-5D6F-C6237E80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61F0F-B5EE-38A2-1E72-47577551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1720E-58E5-574A-4813-DE1AE7AF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1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9CD0C-478F-F695-01C3-2DEE0110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6CC10-6B3C-F048-B924-44402C53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24C40-877C-8661-DAAF-394131E51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028EE-D4EA-3405-8B2C-81B56C13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4E1EF3-8844-7558-B9A3-4D89E075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E724A-6559-697F-8751-88652526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8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FF4E7D-A137-F4D5-D583-90470F77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D3C76-ACD5-E5C9-148C-B069C337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2E17A-62F8-C3D8-A8C1-7EC3311F3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5675-D3E0-40E6-B811-B9A6199C2E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D90C9-051F-5D57-EDB0-16648007E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52F23-0893-07B0-4217-2D8008090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9185-BBBC-4B3C-A118-C62203517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7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4" name="Picture 2" descr="3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2024-03-10T05:16:27Z</dcterms:created>
  <dcterms:modified xsi:type="dcterms:W3CDTF">2024-03-10T05:16:27Z</dcterms:modified>
</cp:coreProperties>
</file>