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AB61-8B22-F593-D21F-3A83007C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BF133-2450-CA23-5EBE-13C3E24F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752CA-25EA-F35B-FC9C-622D331E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60D7A-D67F-AB0B-3EC4-B723CA7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E90DA-D94E-DE65-F64E-9B81C917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9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E0AF-C21F-7B54-1744-8C1C7F13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DEED2-AA02-D427-A081-048E3CA5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051F9-CD16-6448-AA3D-03291FE3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947E-70F3-0179-22BA-60423959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1C6B4-6435-10DB-6222-A8FA7B50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9E03D2-6229-ADE2-928D-E57FE4485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70564-3123-BB54-3C3C-EE947E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94551-9E9E-851E-C89E-6FCC40BE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69F92-8297-995A-E40B-8A05A477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99316-42BC-998C-6872-16870BBA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E01B2-BB2C-16B3-F454-29A797C4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47C6B-89DD-B03B-1541-DC27E95E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07C72-26BD-2823-2D09-D8A2625C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91A35-0110-6F7C-A9E3-D1E720D4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83FBA-3DFA-2CA1-6B79-C6C45722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3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F72E2-4C3B-3AD2-AB2C-F4567432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C4753-AB6C-71CA-5A63-516F9141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8A5A0-0360-CB21-067A-EC96E5FE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FB3EC-D0B7-CC2A-6280-A33D83E9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147AD-4FCB-5D8D-0D7D-85994266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7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1784-E921-C830-DFB2-9D5F89A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1044-A77B-6085-5071-2B4C96E0A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29821-125E-4529-4730-8C4BF0AF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32C75-6FA0-4FDE-9EEC-7E990E20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68570-F5EB-25C8-B961-7EE3C059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69C1A-FE68-55EE-9A8E-7FE402A6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0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D1D33-B64D-10E8-43C7-88579653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174AB-C512-C092-DF04-BEFBE168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B8284-7462-460E-AD4B-C2538730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C380FC-83E8-DF74-B2C9-5AE8B56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6B5CDC-DF4B-FF25-29DC-045B97D1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5B1B56-B2A0-F1C0-796A-D6D1B483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04818-9B2D-22D4-A1FE-58CE4F38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D8F6-3547-ECC9-5078-89E902B3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1E9DC-43C3-5264-DA57-2FC4BFD2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856A9-E57F-04CF-95B4-D2187D92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2C165A-450D-2359-BAB0-F17C1242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1AB01-B1A5-B54D-4B27-75A60500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6E67B-14A8-E667-85BA-8B14E54A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D181C-BCD9-D2D2-9D50-56932743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68242-1E8A-2BBE-317C-AAF232AC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0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C2B9-ED96-762F-D679-C78F8F4F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EAD66-A49B-4BC0-2571-FCD39C5C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F9CD4-4F0A-90D8-315E-B317D9A5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EEDEC-BFC0-C631-99E3-1F552A2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FAE03-6F5E-88D6-41FD-1F4927E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44EF5-90A4-4ED8-8B67-E5F34043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9E669-E710-1D5D-33F1-2E280E9F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A4BFED-E81A-C490-B6B9-89212675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66A12-959A-9185-C466-FED305B6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B8BA4-D266-8CD8-D1F6-A859D235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62B38-8B47-56EC-B424-5D929713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9B4B2-A648-7A23-A995-B0BA75E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168475-0A8E-848C-B827-4EC2AEE7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05F05-208F-295D-E480-90C047B9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7B0E1-AA96-58D3-EE91-31E79EF99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3257-9725-458F-9F61-63294AC2B4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2A15B-4CEA-E024-35CD-77B91E4A0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76BB6-FCD2-9149-4F1F-EA1F6487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A416-BE46-4702-A909-6F4E2E5F9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6" name="Picture 2" descr="3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2024-03-10T05:18:04Z</dcterms:created>
  <dcterms:modified xsi:type="dcterms:W3CDTF">2024-03-10T05:18:05Z</dcterms:modified>
</cp:coreProperties>
</file>