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7223D-864A-A734-8CD7-9450AEA00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0C8334-C56B-849D-99E5-B2A83410F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0E0CC-4A7E-DFB9-0999-BDAADC75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446-B91C-405D-AAF7-141C74AB4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FB3BA-A1DC-E05E-12B7-A2E00D84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69BF6-EC07-05D8-FF24-D69A560E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F7AB-44CF-4FDF-A9CF-EB6C51BB1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76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C7F53-DB19-92E3-5BE4-692FBA93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5214D3-0D6B-9FAE-7D1B-4BB957604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6F734-0B53-9188-766E-7A5AFC79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446-B91C-405D-AAF7-141C74AB4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51852-018D-991C-5413-C9CF0B47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421A7-E679-C259-62CC-83F1385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F7AB-44CF-4FDF-A9CF-EB6C51BB1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1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C603DD-4020-1001-A57C-5F495E877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AF45E8-9A11-B677-5B71-756B02ADE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F4E0B-5030-3F64-EDFD-F7331E3D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446-B91C-405D-AAF7-141C74AB4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90B20-28FD-17B6-E3A6-168E4B6D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93F37-4E9B-5D4A-A3AF-290EBCFD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F7AB-44CF-4FDF-A9CF-EB6C51BB1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3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64C96-199A-F5A1-39EB-0E18C581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800CD-171F-CE65-B90D-576A2C42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9079F-A831-3CCD-4967-567557E8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446-B91C-405D-AAF7-141C74AB4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B2943-1194-DBB5-A11A-24D13917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33FC5-DAAB-7738-7963-1FEDFA24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F7AB-44CF-4FDF-A9CF-EB6C51BB1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6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5B190-AC0B-4BE9-5577-500123A1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1B57FA-0298-584F-AF49-B2992D8B5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E808A-28C5-6700-3A70-12FC8272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446-B91C-405D-AAF7-141C74AB4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8404F-96D7-EA96-99C3-3F804947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D83D86-D487-A4B4-A1C8-2505E0E7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F7AB-44CF-4FDF-A9CF-EB6C51BB1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33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5F57D-ACAF-6D25-D74F-AA85B1BB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4E567-E4D6-37AB-4E81-2018A404A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A3D07C-9FBF-831C-A4CF-84032DFF7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565AED-5E01-5740-B222-D5CBF929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446-B91C-405D-AAF7-141C74AB4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34FF35-D8BA-BA6D-2CC4-E393F660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7E9954-78A2-A233-76B7-0308D396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F7AB-44CF-4FDF-A9CF-EB6C51BB1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4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29EC5-7B75-033E-76D5-AE98AA08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7DFDA2-D3D4-AF2E-43E5-2D3AC611B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F522F1-7890-DA21-998C-98509BA64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2DA264-A8AA-3BB8-03B0-7B33BA79F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1A76FB-5677-DA34-3CDE-411947BDC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6E86D0-A53C-7572-B028-F0DB0549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446-B91C-405D-AAF7-141C74AB4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B03A8E-C559-79C3-D8C5-50E5AF5F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4ACE77-8C32-2A2C-4F03-3FFF20F3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F7AB-44CF-4FDF-A9CF-EB6C51BB1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64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851F6-AA04-8632-B306-845B32A7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B4F1E5-1882-17B6-44E5-A34CB6D3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446-B91C-405D-AAF7-141C74AB4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F9DA75-5789-513F-ED0F-3C8A1E85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A4342C-F7CE-03CB-DDB7-742B2298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F7AB-44CF-4FDF-A9CF-EB6C51BB1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78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89CDEC-7A5F-0F8D-841F-DD966780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446-B91C-405D-AAF7-141C74AB4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0FB95A-0174-4403-E13D-5AE29A53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86E4A5-2F3B-958E-267C-C38F683B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F7AB-44CF-4FDF-A9CF-EB6C51BB1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5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59B10-E1BC-CA22-4758-D6AF68F9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1B434-FB02-7FB1-DA9B-3C7A5C47C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90DD0B-78DC-C852-1592-91907139C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2FD1B3-B878-34F6-C9D1-409C4843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446-B91C-405D-AAF7-141C74AB4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BD1EAA-1234-183C-D92A-D1A41E7E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1A4AB4-4595-B199-40B8-AD48E025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F7AB-44CF-4FDF-A9CF-EB6C51BB1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998E4-7C02-E180-A536-A798FF24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BDE7F9-1381-0A98-F3BE-78D905C7E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B8CF82-7A79-837E-62D4-1178AF370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461EED-68CD-9070-1F8E-8C6C913D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446-B91C-405D-AAF7-141C74AB4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29FDA-71E5-9FDF-0BFC-C7A5BDFC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3294DE-6A10-B02B-0104-FB9726E5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AF7AB-44CF-4FDF-A9CF-EB6C51BB1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35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56AFAD-5E20-50CA-452E-2140EDF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70D4EE-6551-CA04-7933-CCFD625D5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1821B-95D7-1BC0-A657-5EB550489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45446-B91C-405D-AAF7-141C74AB44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2CF40-A7AB-0EC7-38E9-4AE2C8910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0CC37-3C3D-8C2E-7183-AC0BB5B9D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AF7AB-44CF-4FDF-A9CF-EB6C51BB1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554" name="Picture 2" descr="3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2024-03-10T05:18:15Z</dcterms:created>
  <dcterms:modified xsi:type="dcterms:W3CDTF">2024-03-10T05:18:15Z</dcterms:modified>
</cp:coreProperties>
</file>