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5D96-37F0-B990-9B10-7D78643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CFE82-D458-ECA0-8CF0-DD6166395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C8AB2-A78C-DEB8-206E-9175022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42FD8-6BA1-82EE-508C-F29A40BF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B5CB1-B820-D8E3-2660-48821C7B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44B5-090B-3049-06DF-9A2EB3D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395F2-EB5D-395E-FF3D-F10E22112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FDDDA-E51C-B720-FB90-5CD5799B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AD511-9828-6C7A-19CF-0CE61639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74436-EC15-D8F4-4660-4D7FF5B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6EACB4-E76B-065E-AD48-0E382F8DE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1BA49-4DC6-F65A-CD5B-2A467BDE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EFF79-BBC2-A2AD-C821-DE37F0AD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B82A2-2513-AB5E-EDC7-23C90379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1E833-983E-2742-4ABE-F55B1F63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6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BD260-1044-9A46-A202-AF4CFC0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5F5FB-2D23-5314-7D00-BEB2525B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80CEC-815F-D6D5-D796-FF03ECA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558FA-754C-2C41-5830-51ADCCB3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425E-3F33-CE14-AA5E-1925AEA7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3BA9-2761-025F-C59E-4330B45C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2060-B7E2-6442-48B1-9F4117D2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6C43F-BA01-D1CC-5D85-EEB42339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E59A9-6E9F-038B-E805-FA4BFCD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497A2-61AE-041A-8139-4DC70F7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8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E663-0ACD-EB03-4B5E-EE85208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C5DE6-1358-CB97-4C6A-AC9121263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522AD-CDCF-460A-4FFB-E8CBDF23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5D77E-2140-B182-768B-F98AAB9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AF90-7770-016B-4EDC-ABE7E30F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84C46-B717-D23D-3C6F-90F8EF1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7B387-DE8E-1603-A466-AAC0CBA0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D0644-2734-6087-0350-AB89073F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08473-2984-087B-1C45-8CE58E53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D3782-5D89-E9C3-6F36-2AB56D3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C406B-D420-1CBE-2126-4F2CA213F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B71D8-02B5-D5A3-938D-FE7E9635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75C78-F559-9380-3938-AB05DB44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ED4308-FE92-D762-D912-AAABA99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129-9A20-08E6-2B8F-5B506F1C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5243A-AA04-3511-BE58-96132F0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310D1B-FAC8-DD1B-7D1E-D0103AC1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4844E-68AB-CFAA-34E6-AF270067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2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FA16ED-A4AD-6329-0288-6692E7E2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8E0EF-5092-327A-CA52-EEC5FAC5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6D3BD-DFF8-5B16-BA3D-DC5B179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284A0-3733-E4A2-0ABC-24773F11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42CAC-9550-9DFB-8E42-A649A5F4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D9F5B-4D17-B230-162A-A87ED4CBB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EDB2A-A8B1-D0E6-AE6D-56EF966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4532B-E9CF-A7B3-4920-76ACC90E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F2970-9F85-34DD-861A-0B9BE19A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AA9D-DE3F-A946-81C7-B58D055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30EE6-F076-6A97-78C7-DA7B5D8FB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B0B77-C953-85E3-9DFF-509EC83E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8C7C5-58B0-4C1C-A1A3-55AF242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96B06-3A07-D552-5BB9-A74A2E31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DF0BC-5CA0-5848-A2A7-AAE486D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E73EA-4A65-F54A-C47F-686FA85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0E330-643B-537B-3CA2-C93FEF97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843DA-7B8C-DEBD-B2E5-FD2B421FD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B6AC-E62B-4485-A22D-CE2ED00289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6C37C-80A4-2496-4369-987A879F7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13B57-7935-C453-95C9-79F436B0D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A850-FC60-40CB-99B8-17E2A974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2024-03-10T05:19:53Z</dcterms:created>
  <dcterms:modified xsi:type="dcterms:W3CDTF">2024-03-10T05:19:53Z</dcterms:modified>
</cp:coreProperties>
</file>