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4246-8A3F-9B9E-AE27-C92AB9696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5AA6AA-02A1-FF69-61B4-339E3267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FE787-4F2D-6C9B-4739-24BC2772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2176-1355-6B31-1C35-C5C8E4F8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84D27-086F-A000-281F-FB03FCA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D2B0-6D28-D734-4362-F0525409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ABC07-CCDA-A9D2-8C7A-01E9070C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6587D-219F-D1E9-9C8B-61200218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DAAA1-F607-DDFF-AEC2-C7E15DC7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2EF1B-F793-B5DC-3F18-CD9A3EC2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A091E-D843-7175-A3B1-9FABC5A0A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78190C-DF0F-9F9C-CD71-C6E9121C8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DA3EF-82AA-54E5-B65D-095C4E5B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C7F2F-E3D5-80A1-0B82-403EE1CC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24670-2E45-95B6-625D-08245AB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0D4F4-5F11-1B0B-21C0-395E87C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B5D9-2965-CBD6-602F-EA719FE3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8942-9FF6-2D74-3BEC-89426BD3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DF80C-2C01-2C26-BCAE-4DADAD81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CA2A6-87BD-25D3-67FB-124C923F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65810-9194-7BA6-F619-4778E35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6F89B-960D-DCBB-3111-3BCA5985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86BB-996B-D466-E95A-0D6E7274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AD49-1E1A-13EB-74B9-8A31C356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F95A0-CFAE-CBEA-6499-3B532136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63B78-DF15-5347-82D2-50E02A32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D91B1-0A47-3CD0-C7E1-56152547D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9B78F-0AB6-CBBB-6CC1-E5EB9AA8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71684-D99B-2954-0959-B44DC80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93876-DC8C-CEA2-7829-19FA9B6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E880F-0500-4AB2-1C79-44238169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EF0F-534F-17F5-B6E8-6FD856A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B7F16-53A2-EAA9-9534-81C373B1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D606D-FCD5-BA95-6C69-48C73F26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D4599-0388-37CB-EC07-A562A6E6C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BC6D1-BA05-F1FE-997B-227AA3D6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D69A3-F295-066A-C98B-CAD24F51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4F5A8-6D74-EDAB-F5BB-D18B163B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AA972-2166-0FD2-829E-98CE757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0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6C258-D9ED-FBD4-A239-AB629C43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00C79-5134-EDA3-B0DF-F68A573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48831-E2F9-2B7A-4B69-120D7BF3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A31344-C63D-4249-096C-49233946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9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6509E-4810-0945-31BF-DCE0B2C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9F482-07B5-C4F5-DE82-F06EAE62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A56FC-E00F-10C8-9DA2-85525ED6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2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FFBF-E6B1-BA4F-328B-03318BF4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9CB1A-2B3A-1091-3B2E-A5E5A59A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51D90-5249-87C8-5429-763967BA9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627B3-7225-74D6-66FF-7715159E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FDF09-16BE-8AB3-26A1-79B997B2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02811-DA6D-05B9-8207-216FFC35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0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8E72E-ABF0-25DD-515B-ED17BC49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A9C66-9EAD-FA4A-0937-B677A80F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8D2C9C-F177-B802-2A5E-BABC716C8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7059D-2E8F-55F6-57F5-D356A670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8A92E-49DD-44C5-5E44-3544E62A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168B3-AD56-DF43-6A4E-105DA9A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7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8D77B2-3C78-4C2F-96ED-8E338514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DEF9E-CA46-DCC7-D953-AC5DAD73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63BF-C635-B8D4-55DB-BC413D3A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788A-E74C-40A6-94ED-F3D59C8B0D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5D672-F857-D579-C710-5FFEE73BF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DA2C7-F679-8861-95FF-A76F3035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0931-1D7B-46A7-BDCC-68162BF64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2" name="Picture 2" descr="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2024-03-10T05:25:51Z</dcterms:created>
  <dcterms:modified xsi:type="dcterms:W3CDTF">2024-03-10T05:25:52Z</dcterms:modified>
</cp:coreProperties>
</file>