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AABE7-34AA-B931-866D-D6EDC0116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25C639-938D-2BC9-5C8B-456475378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3ABE2-5516-EB7D-9EB2-06F49355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C9B-BC09-4848-BD1F-34B5701C7A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51894-5547-DEAA-EF0E-0CBBFF32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CE3E6-C0A4-B8D8-6790-2F2C449B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42F-A3ED-4BC4-9367-397095E4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1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AB45D-87D2-D15D-25B4-618CEC04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A0F41C-6506-7813-8531-DD70229F2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4AF27-550B-250E-1126-C90D85C7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C9B-BC09-4848-BD1F-34B5701C7A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6AA85-0806-A5C2-D871-70FAD949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DDDBC-007D-FFD6-E487-24ECAB1E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42F-A3ED-4BC4-9367-397095E4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23DA3A-C992-6116-F61C-69FA69742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6DC201-0DBE-DB58-6650-1273BFA95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78688-FDFA-ED07-BB51-7EA8D509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C9B-BC09-4848-BD1F-34B5701C7A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91A65-CF2D-4092-CFC3-611F4E08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E3DB0-DD5E-D92F-D637-429030BA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42F-A3ED-4BC4-9367-397095E4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21396-750B-8E87-9076-96DEFB27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137EA-9082-8AE3-FF63-8266CAEE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13C0A-A34F-B146-CE40-EEE005BD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C9B-BC09-4848-BD1F-34B5701C7A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A45EC-54B0-37CE-AA53-5905E1C0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CB31F-08D1-8761-388E-54A94F48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42F-A3ED-4BC4-9367-397095E4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E0506-3F4E-5A8C-B88A-1B292454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356589-09BB-9A56-7498-E4A4D59B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6D0DD-1699-EFEF-D4CE-07E9A069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C9B-BC09-4848-BD1F-34B5701C7A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67F3C-5985-421A-FA3B-428BA4B7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CC4CB-FEBB-A4DC-B591-99BA8138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42F-A3ED-4BC4-9367-397095E4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8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ACE77-485E-35BA-B7CC-36E97179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E7613-C61E-3C97-1E55-D70CFBEA7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CBF6A-167A-EFA1-3BC5-6E4EB877F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70A85-97BB-B8FE-325B-5F651EE7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C9B-BC09-4848-BD1F-34B5701C7A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809BEA-2495-F7A0-D7E1-DF3758E9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572DC1-436D-A45B-8AF9-10976104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42F-A3ED-4BC4-9367-397095E4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5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7E83A-0B6E-02CE-221E-24D8011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84894-7B77-CF06-F3B0-F6F5AFF56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4BEE86-C27D-78BA-4D02-3460D7B59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28A927-7FD4-8C73-50C8-E2B8CDFF5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DDD0D5-1A1A-BB34-3190-CF18A35C6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8D80CA-102A-8A1F-1890-A5EB0B8F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C9B-BC09-4848-BD1F-34B5701C7A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C12FEA-7FD5-2623-A95F-35F535D5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150130-D215-A4A9-0329-54FDED25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42F-A3ED-4BC4-9367-397095E4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7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19E70-6389-D747-F338-D6078B32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51D38B-6E22-8C9B-9811-A54A2434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C9B-BC09-4848-BD1F-34B5701C7A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53B487-6E41-C110-C508-D8186EFF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5D1620-FA78-2C02-EA36-9244671F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42F-A3ED-4BC4-9367-397095E4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4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3906E3-D1D0-4BEE-9768-E80A9FDD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C9B-BC09-4848-BD1F-34B5701C7A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9ABE1A-8152-0B7E-17BC-0119D6A3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1B1E18-ED46-AAFD-4A21-0F775D44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42F-A3ED-4BC4-9367-397095E4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7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CFB4D-4C9A-44D6-960E-81054381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15FD9-F49B-8C98-0348-E7EC978E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CF6B74-C957-EAB8-B71C-EF4E38874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AAE01-1153-E4BB-30B9-B7A91388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C9B-BC09-4848-BD1F-34B5701C7A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0B0CB8-DF29-5573-05FE-5F5A8A9D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D5F66-D975-3619-8260-BF665CBC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42F-A3ED-4BC4-9367-397095E4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5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572E5-1FCE-687A-03A4-1C0B068C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BE3A65-858A-AD1C-A7F5-623D4E02A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A77BBA-002D-181D-0D9E-3740B4D5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D396E-AC52-2BE1-51DC-8F5E8578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0C9B-BC09-4848-BD1F-34B5701C7A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CEC49C-BF4C-2A86-897F-3821F4CE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6E8D1-0B8E-182A-8F61-9DA79274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B42F-A3ED-4BC4-9367-397095E4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1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0F0D59-9091-2880-2068-F7205FF3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0C1BC-595B-1C55-656C-5D9D07F0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27CDC-F326-8C1D-4AA6-1A6FD9443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0C9B-BC09-4848-BD1F-34B5701C7A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D657E-7B38-339B-4C9E-53B9C2717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8FAEB-A247-4C31-5D71-AE2827671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9B42F-A3ED-4BC4-9367-397095E41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4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658" name="Picture 2" descr="4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2024-03-10T05:26:35Z</dcterms:created>
  <dcterms:modified xsi:type="dcterms:W3CDTF">2024-03-10T05:26:35Z</dcterms:modified>
</cp:coreProperties>
</file>