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0BB9-C0D5-6CDF-CA17-34D0A046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40AFF-5C17-E9C0-893C-B4CA978B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7CB74-E84B-5048-F55B-56B7B7A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FE905-2418-957E-76ED-C8DCBA5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131A2-2BBA-9DB4-11A2-504BFD61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51A45-D753-3705-352E-048E45D6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32191-5871-FB45-5A77-D419F2A2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C23F2-9E9E-F863-F430-2BF386B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9F323-F650-89C8-0F1B-44A1DB4C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AD784-2D31-C0DF-4FEE-A643E2AF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745C0-A905-D278-3922-995CAA31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64E8A-BE42-F4AD-C64C-57A9A5A00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EDD91-0648-C35C-467B-02BE0B86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86593-D361-BF01-417A-F52306F4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3350F-2C43-58BF-F662-7EB45835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4EC1-294E-4F56-DD14-A4FDDF6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B7A46-089F-AE0B-BAE6-8B36BB19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D9CC1-9240-9048-C764-1B8D3B8C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AACA2-6EE9-4525-55DD-85F8862C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686B5-9DE9-7CE4-F716-1808F819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D000B-A3CE-99F4-A28C-5C6F2D80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5AD97-45D5-8DA4-2291-26025D8C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E02A-ED3D-BBCC-8ACE-3538FEBF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FA0BD-669B-06AE-552B-088E956E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D9210-4E69-539E-F388-0363D4E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97754-63F9-779F-0A0A-8D0898FE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C0-1844-0027-9F94-5A99DCD90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2C860-A4C8-8DBC-C1B7-45D5D565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E576F-7E11-622B-1B48-05ABF872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191FD-CE56-AD87-B167-4B2DB0C7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73699-201E-B293-2B5A-4DB73ED5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E868-7CDF-74BC-81C6-228818D0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CB0A0-760B-891F-6B48-08C00C5B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9A755-2D04-2F31-6747-0101E377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1D7F4-1AA8-7B06-2312-7B7C19A8B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6209EE-1070-17BB-12D2-422F0698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1E7E69-79D7-E694-58D7-6D78D44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65A2C4-3A9E-F362-F882-74D7910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790EC-2A22-AE3E-A215-A852C3EE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8334-F997-4AD5-225F-B91C939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C95D5-8222-50D5-A72E-B7FB48F3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52B85E-7D77-1BAF-68C5-31F4858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25366-10DA-358B-F630-B80B406B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E47748-1460-1E55-6838-37B72EF6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A3B450-0FAC-1B5A-3CFC-9F24BF58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C3CA2-2F1D-123A-767A-105B6700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0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4EAE-6144-011A-463B-9A22A9C5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19FC9-F943-7E5C-A6C9-DBD6E0B2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036DA-C470-CC47-2345-E2B28513B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95536-8B44-A49A-ABE1-456657C5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57A4-7980-DCB1-4837-88E26291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6465-B84C-BF51-44E3-8A05533C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D0F04-BFF3-4634-6599-5A52A154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2F21D-AB52-ADD0-D4AE-76E33352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4F08F-D94D-32BF-1E9B-51932266E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00961-0EBB-FC23-B375-F0CFCF3F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0F5E1-863E-386A-392E-8C3AD11E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1D2E5-F947-2EA7-D7A2-D68A63B6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E944F1-8E1F-C156-1BF5-0288DF13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96559-5966-4780-81C2-10EB92E5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CA869-AAF3-EAFF-CAB7-480948F02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40C2-30F1-43B6-9C6B-44CB8A1888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428E7-4684-D3A9-67DF-6E6659F38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7ADD6-AE79-AB73-255B-9C8537CB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4588-ED3B-4A91-BA5C-5E6FC8D85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2024-03-10T05:26:57Z</dcterms:created>
  <dcterms:modified xsi:type="dcterms:W3CDTF">2024-03-10T05:26:57Z</dcterms:modified>
</cp:coreProperties>
</file>