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6937-4F12-31A8-45C3-88F1A3A8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58C7D8-A608-E0B1-76AF-A6BC4BF4C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0721C-84D0-E404-5442-C3A6058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C302A-638E-B5A6-F351-95F2C2D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68253-0D29-12ED-69B9-FD8AF1DE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3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8BD6-C7D6-789F-5DAF-2A94AB41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7F801-6CA3-A395-2F6D-234DE4D1C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F3DA8-FFA5-DE3C-D3DF-764AD13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C0AD5-003F-B683-8583-A482E6C5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430C5-4A00-F9C5-F68B-2581D388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A6214-0A3E-57E7-3096-10E3CD8B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8AF70-D808-2676-951B-CAC54AC8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6E8DD-A5F8-8433-44A5-04CE52D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419B5-ED60-F0EB-D034-62E618BF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4E551-102D-200C-A206-A8BFCC0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CF46-0A3B-1316-5280-41CD4D71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8F737-02AC-B517-E189-8978A1EF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E059A-8D2D-833A-E854-BF86528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453C9-26B8-12D4-DF36-5EEF132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5FF2D-6F54-6C06-752C-6A243F5B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BA1F-33BB-97F6-ADDE-5588393F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B2FC7-DE84-088C-2D92-36073B8E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A7C0B-138F-8A08-EC56-DAF3E6FC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B5E13-3DBF-5153-2E62-3FF7D65D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0937-D698-CED2-D17A-7479FC53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E8A0-51C1-9A2E-3BB1-8F6873C1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B0DC5-9236-60F5-E161-E7D239CF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5D1DF-B4D5-B848-C6F8-6D5E898D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59DEB-2CD7-31F9-D44D-8CAB07E8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3EB70-AA00-516F-B5BC-9EC2A80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23E5E-5A6E-5C17-2510-889BBBA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4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44B8E-E138-D9B6-D663-0BF1178C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38CA7-7B7F-1A73-CE24-401804BF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1913C-EE2C-1CC3-31AC-0DF6C3EF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E2184-DBC4-59FC-2040-A942E914A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2BF91-2D0E-0FFD-3F56-446699122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60512B-641F-82D7-452C-0C47F21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73937-57E1-811E-746E-F544207F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8027-B62F-9C21-A199-295A516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6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2A1D-3538-25D0-53A8-C43E677D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17022-2188-7454-820D-BF95BCFE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36318-62C9-3A4D-F557-8D2D5820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BDB7E3-148D-CB98-96D3-FD81E950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5C22EC-EBFD-58C9-13A4-C71CF72B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41A34F-6554-A305-989A-07EB092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CD1D1-3679-1DD7-1252-70F6457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1056-C7E9-F260-D0DB-9D282BE7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D59B8-162F-9306-0B0C-ECF5A37F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5C801-1AE3-9D5F-FA54-9531982F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5DE86-0EF4-73D7-6A64-70D516E9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973CF-1598-2177-2308-D3DC313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A779E-4530-608C-8B3E-E2053891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81B84-964F-841D-E394-C942D58F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01505C-5E2E-998F-2FD8-96C28B593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F48C4-D6FA-0774-BD1E-D11A89CA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0470F-ED33-0A18-472E-C770D979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846BA-87CC-F0A6-E0C6-C64E7FAE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F8A7A-F581-6EF4-FC11-0D2098B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6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7C9A0-EB07-8639-CF76-362D3683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EEC36-FAF2-9846-AFB8-E663B107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F4BAF-0ADA-23F8-EAB4-884CACF4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2EB3-182D-445D-BC3F-D6C843DD0C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02D61-DFD0-0E6F-8D7B-A31C18173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94E63-9AEB-4925-4997-CA1B8D63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D184-7D20-49E2-9A56-759B304C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3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2024-03-10T05:27:51Z</dcterms:created>
  <dcterms:modified xsi:type="dcterms:W3CDTF">2024-03-10T05:27:51Z</dcterms:modified>
</cp:coreProperties>
</file>