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01126-C845-3296-3766-CFD3CD78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727DA-353A-584B-9A08-3CE47A624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DDCB9-795E-293A-75BE-18E66A8C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E39F3-EEB0-C33D-8C80-2BDBB50A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9292F-03C3-5F05-9B53-382FBE9C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3A2E4-6CD3-2F8B-3490-E18092DE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FF107-2E8E-0CF6-5DF0-18671110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6372E-07C0-973D-6D81-7CC44681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7B46D-B1F4-B34C-0B52-4599AFFB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9A489-7D05-2976-1A0F-C5694045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8BE10D-AB2B-7CB5-7DF8-BF4A499A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BF683D-7629-A262-9032-D574DDD10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871F7-6F7C-5220-1FFC-FD10C6C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1C7BE-37D1-7437-3703-B2AB733E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0E6C8-E995-F8CF-F0A9-6972BE48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B2A0-5244-5732-29CB-3BECE6D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BDC62-A35A-F699-5599-A4F19F6C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35373-27D5-B742-F869-2701818E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F4D06-4E14-FBC9-16D5-FB4696DE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A873-A1C1-D355-8D60-F26F5CB7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0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6B52-6A32-B823-AC21-0B239243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5AD94-1C4C-7488-AD8C-446DD7B7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04593-241D-23D9-065C-CDB8E0E8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58476-FB22-C2A8-8ACB-34D22B05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5094F-F0AC-4D5B-BC8E-BB5ACC4E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084C-DA33-6121-763F-1117F774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DBF78-DE02-20BB-60D6-33D07A60D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6FFA4-6FAE-FD3A-2B80-3DBC388C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14DE8-EE8C-D01D-1CF2-E600B26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21B9F-AC2C-C1E7-C6E5-97BDBB03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E1937-C800-BFE3-7606-B6CBA653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2BCC2-4065-22F5-9333-C7D30409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D2A6C-3B7C-5E9F-6A8B-0EB185DF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4F58C-AD6C-86A6-806F-705DA029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0844CC-8D80-754B-2BDE-545CF6363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FB577A-125A-8F09-A8E9-EC13C222D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8D942-4CCF-9667-9C43-364FBBC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3CF36-161A-4A4D-4D00-35995FE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B6663-5664-7C96-B135-625611E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25F8-82E5-8E77-E08E-9F9B2E5D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E426A9-7FD4-715F-52B7-2F93058A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836F0-D39B-8485-79B6-297DE4F7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9E5A6-C3E8-F575-91FB-0E56CA89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E31F9-4941-1F95-EDB4-32B0582E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FB9F0-EF62-EBDD-E7B6-10760E77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A794-6CF0-3CD7-BAB3-DF1CF731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3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6B33-ECC9-BBF1-C175-369E7735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A9627-8248-5EEE-F361-783ED6A1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76595-446B-0F49-55B7-3B5D3CF4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8AA16-6D7F-FEA6-F84C-C7B2CF1A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12FEE-DA9C-440F-2A48-E9DFFEF0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ECDC9-EAEE-3B9E-E020-6D719A6D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B8A4A-C523-2315-434A-CE6FFA8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B9F42-BCC9-D2F5-514A-F0A6B4AD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FFE54-4479-281B-2C0B-A0E9DE0E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A78AB-B684-C076-DDF3-9D286943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EFA94-60C9-EF43-2B93-F71FA5D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44BD2-92CD-E87E-7515-F3C738D4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1300AA-DA2D-7EAB-D60D-876BB715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9B969-1727-D714-CF72-8B93D289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886EF-8579-54D0-9E4F-55F25163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50C1-B4FF-4AB8-9D12-A3CBCF7E4C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ED12E-A72E-EA76-FFB0-372693885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BFFD7-3209-AE63-529C-2CDAF60D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2C3D-7921-4C5D-B5B5-507FD0AE6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 descr="4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2024-03-10T05:28:13Z</dcterms:created>
  <dcterms:modified xsi:type="dcterms:W3CDTF">2024-03-10T05:28:13Z</dcterms:modified>
</cp:coreProperties>
</file>