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0BC4-961E-4D23-F26B-479CF281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2BDE5D-E871-1ED3-9F2C-7B00E250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FE181-AA49-702A-A96E-ADF4081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71B39-446A-CA9C-33FC-B3F854B1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F2DF7-86D0-7587-75F0-C4B6D00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0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4BDD-A456-19C5-90CA-152CA95A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8C252-EC1C-B2D5-9790-470917DF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EF1E-D17C-9C78-A624-1F743222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7103B-A4E9-C983-F64B-3FC1CB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4B691-D8A1-DF45-A096-2CE28C2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B686AC-42F0-0AA1-13B6-6C89E92C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68E2F-9A31-9A3F-03EA-3C321E50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9E5A9-34E4-713A-CA2B-3FF06A5E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635F1-81CA-0393-9C4E-DC524341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52740-EC0F-DD26-12D6-E4220CE0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1F91-6144-2F76-E9A4-09C7D04B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1BD49-5D45-4BF3-B238-872744E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824C1-5F82-3C47-2B3E-9381DC47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66398-F5F0-4887-5B99-40B73383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AAD4-D656-1188-866F-C8A7C23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2FBB1-650B-81C4-DAE2-1AB577E2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DF353-45EC-9FDA-1F5E-8DCDD8A1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81975-35CC-7CD5-7360-48291ED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4FEDE-03C9-55EF-C882-D9AFFE8B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92F8E-40DA-F673-8A6C-AD96EB9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7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757FE-2B46-13BD-A1A4-BE5CF2FE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9A904-BE76-7815-B5CA-F6299A5AE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FB8BF-6180-25F8-13BA-FC1A8C78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51658-5230-A5A9-052C-E2055053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4054B-144A-6ADF-3398-7490D416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9669D-9C67-0472-8F32-628C5EDC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13A0-AE05-4E9E-FBE1-1BE8B501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3D222-5F86-1AB8-9476-C4D2CED7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DCA8C-6698-3368-DDC5-2CA46126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BF062-41D5-17DE-94E7-5259662B0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AB504-562B-D814-CD24-432346F2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88C54-B76E-FFF5-14CD-2F6CE2B0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D8F42F-7D41-C2D6-B154-2653C99A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21EB9-ACCB-69AE-7A91-B75E6045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5122E-6DF3-4837-B92E-7FDA328C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37003-A3CB-B316-DF0C-45FBDF55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3C09A-1CE7-DFF4-67D3-82B1058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99E0B-8176-0CD0-6205-46ED4AC0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1946A-75CA-4CC2-0D60-531FEC6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518DCF-7CFE-F60B-AD41-115164A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C78D8-7889-647E-6B68-CFF31B13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1960-7122-7F5C-430A-98911C34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F8C26-DD0B-C818-A1E2-52D5F109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60C50-F0BB-74D5-3692-BBEC5EF7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C2E11-6B7C-CB87-D851-C88D22D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E73D1-53F1-8CC4-E574-57F81175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4989F-18C2-9C90-DD6C-42A9F135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31153-08BE-6724-BD56-D92BDF7E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231802-F1A7-FC13-397F-12D56647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B733B-A418-783B-A9CC-A304F441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EAE43-98B0-B3EA-A7B6-AAB900C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0AC79-F7E5-8981-10B6-EC30E64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993B2-3C20-ECE3-F4F2-3CEB6DA5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00B0D5-B62A-6D1B-1018-FC6820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52098-E3C6-4016-ED0E-D82F11BE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D7B91-4404-4C01-533F-A269AA1A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86C5-2806-44F0-98C6-04A89A1B9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0D69-AD81-D81B-1282-8F28EAEFE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BFB06-3C52-79BC-D66C-637343C4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D42C-FB87-44E7-9AE4-115822CBD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5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9" name="Picture 3" descr="4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2024-03-10T05:29:18Z</dcterms:created>
  <dcterms:modified xsi:type="dcterms:W3CDTF">2024-03-10T05:29:18Z</dcterms:modified>
</cp:coreProperties>
</file>