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DDF8-9D90-1546-05E0-B8FDF0FA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0935DC-57B7-C243-C09F-4FAA320EA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7F726-D512-1CA4-8584-C31541E6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0D46-49B0-41B1-B09B-2F74BE509F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A81EA-2991-82FD-B545-2ABEE5EB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81D18-3A4E-205F-4898-82708665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8848-6086-4338-A048-A99EFE48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4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50CF7-018A-5C96-127F-40CA67D3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35905-FA98-3FA0-97AE-8E8C2B04E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D8440-2C50-5572-E3DE-8A491EA8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0D46-49B0-41B1-B09B-2F74BE509F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8CA07-8783-BD02-A31A-19570951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84A77-1A8B-7E06-6A3A-9D3924A9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8848-6086-4338-A048-A99EFE48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0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509384-6F85-F579-A2AA-0E177DC89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7246D-AAEF-147C-D74C-A57163F05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57FEE-B019-EA48-112D-B1EFB41F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0D46-49B0-41B1-B09B-2F74BE509F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20FF2-38B0-8615-6FE2-D2D774B5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C6686-AA6A-9D1B-9DC4-1141DFDB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8848-6086-4338-A048-A99EFE48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7E73-5468-EDCF-FA3F-CAC0CBA4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C7C18-8E84-3106-4120-F5C4CDAE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6E52E-3779-F3EB-90B4-B25C9901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0D46-49B0-41B1-B09B-2F74BE509F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78A1A-E76E-526C-FC80-E224F671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3497B-D463-4A66-975B-062DEA1B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8848-6086-4338-A048-A99EFE48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99AD-4CEA-D635-AF26-A3824DC0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FA14C-55F4-F5A3-D832-D033D48C7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BA313-A52C-2CCB-94E4-8517B03D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0D46-49B0-41B1-B09B-2F74BE509F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634B1-257C-E5D5-1F21-72065665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F7F2B-9746-0CC9-1DA7-BE4E5BE1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8848-6086-4338-A048-A99EFE48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C3CFF-F64D-2C9B-7BA8-55CFC75C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2DBF8-2344-252B-8DAB-C7FA0EE55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198F69-9B48-C905-26E0-94C4A795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5D56C-468F-FC06-94FA-D0465659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0D46-49B0-41B1-B09B-2F74BE509F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4BC4A-5247-69F6-B172-28CCB2A6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15E3B-38B1-376B-5970-579D776F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8848-6086-4338-A048-A99EFE48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86B8D-2A20-9772-386C-EBC57306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125B6-D42A-5901-4DBD-5E93A7B0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931D-DFB5-C0F8-AE69-ECCC90D0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20A7E6-EFD0-8B0F-2DBC-4EAF5743E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C8F5F5-92DE-A782-CD60-F34EBC1B8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8CC566-1F44-3F31-10A8-4179DFFC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0D46-49B0-41B1-B09B-2F74BE509F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94B6F1-A7B3-B588-C7AC-D8BC62A7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317825-E3DD-4D63-5C21-993E49C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8848-6086-4338-A048-A99EFE48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6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A33C2-7899-8DCD-921C-A3D931E2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607A1-3192-573B-23E4-11DE05BC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0D46-49B0-41B1-B09B-2F74BE509F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F00E5-823D-BB0B-0037-F9462927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F1B3DC-9ABA-D231-8B71-DB2B7CB6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8848-6086-4338-A048-A99EFE48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13BCA-5E7D-B552-EB37-AB028C92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0D46-49B0-41B1-B09B-2F74BE509F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CDD461-B033-1E8F-8A6B-D61EC25A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BA2B94-1A99-6275-BAF6-6118352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8848-6086-4338-A048-A99EFE48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0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798E1-DE92-9295-407A-684081C3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F1BD0-D27E-A2D8-2979-9FC6C6A9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52002-1ABF-2999-F4E5-840430A6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6DD9A-E75F-9095-D4E1-853A5B8E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0D46-49B0-41B1-B09B-2F74BE509F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B78EB-D437-3BF6-3C06-8733AFB1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E2A2B-386C-881B-501F-9A88C5ED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8848-6086-4338-A048-A99EFE48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5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B185-DA17-EF62-ABB9-5E5181F9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8A912-B6E8-264D-C6A1-0F01CCE8C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F9302-EB46-D341-6188-9248ED26C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94DF4-35D6-CB67-1F2C-F6E61A65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0D46-49B0-41B1-B09B-2F74BE509F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37CD4-FF2E-8B84-F6BD-A1B12B6B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724B3-1C3A-A71C-8602-C8EFD4C9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8848-6086-4338-A048-A99EFE48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9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DC4CA7-8EBE-9B5F-085A-37ED8F8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D5E23-74BF-E23A-61EE-D667462C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C05BE-13AE-C05B-9E8A-A6BB85BC4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0D46-49B0-41B1-B09B-2F74BE509F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7E1C8-51A6-D61A-6BED-D82FAD156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C8060-B830-6845-3A9D-CEE3C66C5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8848-6086-4338-A048-A99EFE48A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5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234" name="Picture 2" descr="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0259" name="Picture 3" descr="4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2024-03-10T05:30:56Z</dcterms:created>
  <dcterms:modified xsi:type="dcterms:W3CDTF">2024-03-10T05:30:56Z</dcterms:modified>
</cp:coreProperties>
</file>