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D6EA-80D9-87D2-1645-F7F575AD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BF597-91CE-C5C5-4BA6-43FE4F17B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C36F3-54D4-9F32-6019-F1601B3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4B89C-0988-1650-712B-4D88237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3DCF4-605B-0649-FE81-D4806CC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1AC45-9413-1BAD-FD5E-AF1431C6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1D700-42E6-572A-BF15-FC5F8BC5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D2998-149E-BCC2-89E4-4F81711B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8E15F-B192-14CD-CE98-67E3A16C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1446-E8C7-FE86-29E4-A7692A2A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A1F8B-294D-B3F5-E485-9441C3DD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45933-D21D-C1D6-4F80-B4F4BF92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A3B28-865E-DC5C-A90F-DC13A75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8C49-676C-7050-1AE1-8737BD2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39C78-2E12-B7C2-7F87-4138BD1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4A6A9-8FE7-E76E-C16D-A008908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7B2B1-5F3C-0535-00BD-8A944029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2D4D2-EF46-DD67-88D7-C87F47BF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5BDA5-1B69-017F-9EAE-464D79BF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2347D-B127-3DCD-9616-26A426C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203AF-E6DC-5106-4763-CE37996A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BCF8B-D6BA-F0F8-627C-FD022B54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0C963-D8CD-9A6D-E372-86856287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99ED1-5DED-E53E-D193-3D386E1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C1ED6-DDEA-0AFD-3642-F0D0CB9B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35A6-D16F-0FFB-D966-9927EC22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17931-247E-B31C-2CDF-1705B151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8028A-7F89-B278-5081-9927E991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4EFE4-5B93-1620-556D-CE62BC0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8ABC4-74AC-428F-50D8-4D13729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63537-D7EF-0420-4956-B69A97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1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99AAA-CA8D-090C-D2F4-6C446BA2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BE331-442C-B3E1-8BF9-F1F8167E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255B6-9EEE-1119-F71D-B4F0B202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323EA6-0B87-69F8-B018-DF84D18D0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AD5B2-24B9-0BB6-C73E-8BF41207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293B4-29F7-44E1-0137-1753BC1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545714-FA7A-D1D3-1658-2F6732A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BB933-D54C-9C14-A409-E746B7FF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17E5A-0840-724E-C51D-6F88D7C4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F70A8-DFAE-0B5E-2405-9CD782AE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88437-4390-5C45-1980-CFE46536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DAEA0F-122E-371D-F510-1BC99808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1C95A1-5885-1370-7FE0-A546620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9356F-2466-E196-78C8-6A20EE11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256E0-0E54-1DC8-B6EC-7F145CF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CA303-DFED-0757-757F-1E5C845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37786-97F6-6641-0177-20AB6AB2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9F48C-1137-E50E-49E7-B17D3614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240BE-E0BE-B2C3-CF74-766AB5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ACBF3-8485-87CC-E656-36D7D8F7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0E74F-5BF9-86EA-7CE2-A495E770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21E3-BA00-7756-6DA6-B76A012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4547C-3ECD-27B3-B1E5-091DB62AE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350-E2B4-E81A-13AA-7962BE99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CCE08-D978-5998-3F39-8E1EAFC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66ED8-FABA-B387-2B62-DBA5BD89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704D3-5437-584D-4A61-B43561C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6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E4A56C-2250-68FF-C2DD-78734B5E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65B21-1E69-1676-0C61-1DF610D6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00F-5351-3A6F-5669-7C25C0CA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5F1F-9AE6-454E-B65A-E290EEC795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BA5E4-5E7F-2E18-3073-A261D8A6F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AD1F0-A237-F82A-C16C-220EBF035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6D7-99C5-4906-A1C2-58A55E2D6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8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2024-03-10T05:31:29Z</dcterms:created>
  <dcterms:modified xsi:type="dcterms:W3CDTF">2024-03-10T05:31:29Z</dcterms:modified>
</cp:coreProperties>
</file>