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40862-B810-25A0-CDFD-C9E531F6C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509BC6-E611-7EA1-9F41-1EFC71EEA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36A510-9014-BE1F-858D-097E0D3EC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5173-7B8D-4800-89F8-56752C651A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03BDF9-5576-D23C-18AC-A3265C66E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021389-C4E4-DFE9-7167-84DB7F2F9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23DC0-3D79-419A-9660-ECD8A2D3E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335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7F1D4-A648-99C0-27E8-5FAEAE8FE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0BDFE9-FFDF-FBF0-E160-C83C4BD73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A748E2-6B27-8216-5813-41A68A5EB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5173-7B8D-4800-89F8-56752C651A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479726-01E6-3456-7502-CA4F9989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9303AA-50EA-0B1C-049A-581C5EFB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23DC0-3D79-419A-9660-ECD8A2D3E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706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C64F49-2515-EAF0-952F-90A050E71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BD203D-0F83-541F-E1B2-7BEE76D52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B68E90-26EB-170C-6D39-F51E225E4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5173-7B8D-4800-89F8-56752C651A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68DEBB-EBE3-3567-CF10-DA8FFCF7F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FB4320-FCE2-509F-F491-26328EC12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23DC0-3D79-419A-9660-ECD8A2D3E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48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943A2-8BD1-459C-FD32-7E34FEFBF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3F9644-1522-62EF-EF23-5C2CB5971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D1534F-AB69-FB14-F376-E85EF4D6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5173-7B8D-4800-89F8-56752C651A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BAC3FA-1108-BFEC-3AF6-7A0802FE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BEFCF2-9282-F1D4-45B8-FB7D0C0D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23DC0-3D79-419A-9660-ECD8A2D3E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656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253C7-B431-CE47-7206-F202D46A9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8974C6-1D2A-4FB7-A639-043ADC5E2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E0942B-FAED-C998-41A9-8A0814DAE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5173-7B8D-4800-89F8-56752C651A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F9421D-EB99-88E5-451D-79427F520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4BAFD8-0FCB-56C0-6921-34260DA2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23DC0-3D79-419A-9660-ECD8A2D3E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57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3F867-7A77-8FF3-7690-154A0327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25146E-FADB-E29C-54CD-E72053683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1878A3-3D0D-65A5-6FDC-A3B152ED1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3860D0-3F76-D62F-61AB-62DC5DB6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5173-7B8D-4800-89F8-56752C651A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C12897-F873-125A-F033-4B1BD45F2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D9B322-EFD0-65AF-79CE-068E1C079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23DC0-3D79-419A-9660-ECD8A2D3E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88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F9454-B6CC-3BF3-545B-F1FF6BCA2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9245B0-785A-C245-5101-04DBCE460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E2287-6591-45B8-496A-D2A7C8297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AC0E1F-1F80-957D-927F-2E98DBE16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F7A38C-B38F-18DB-93F0-75FE26533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67EC88-F7DD-1A40-ED87-DF6BDB9E9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5173-7B8D-4800-89F8-56752C651A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78969E-2C9E-4602-3D62-164845B5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281E8B-3101-EE31-679F-BE127FCCB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23DC0-3D79-419A-9660-ECD8A2D3E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112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A6A9C7-F772-408A-115C-8F2D55BDF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D92C28-51E7-4188-AC69-E3035E517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5173-7B8D-4800-89F8-56752C651A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4C86CD-2A47-F18E-FF72-658A414D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9AFAC6-EE9D-FF62-655B-7A265D4EE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23DC0-3D79-419A-9660-ECD8A2D3E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4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092ED5-4EB1-F2BC-484A-6C4284351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5173-7B8D-4800-89F8-56752C651A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CDF7D6-1332-FC0F-3C3C-70CB1FC8E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3D7166-CB70-1F72-11D5-BF25A2A6F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23DC0-3D79-419A-9660-ECD8A2D3E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43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E5A20-927B-2674-4ECC-489B5D277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7C5229-0E2F-6830-04FC-18771EA75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E8902D-96E3-E7E1-BACB-472AB2F35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C58F7B-9DDE-313B-55EF-96DF0F47B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5173-7B8D-4800-89F8-56752C651A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79C35E-CA7D-FBB9-AE9F-15515797C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1DEB1A-28E2-77C2-BF72-FAD44358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23DC0-3D79-419A-9660-ECD8A2D3E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05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5765F-6224-B498-2C32-717D4743C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FA6998-B4BE-1721-5896-825AEA607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FEA89F-7F37-5BEC-CA86-2348E4FD0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987092-8619-C54D-AE4E-2AE51B69A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5173-7B8D-4800-89F8-56752C651A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868015-D230-52BF-A4F8-1F7179274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B31877-CAE2-A119-28F2-D3E2901AA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23DC0-3D79-419A-9660-ECD8A2D3E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091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ABCD26-4249-0E57-C72D-71BB654DA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1A998A-B836-4F6C-F6E7-C2E260728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A2CE96-5D11-F850-04D4-F227A6D1DD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C5173-7B8D-4800-89F8-56752C651A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25369C-1CB3-9D90-DF07-35F7D4927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2D429-FCAF-2BA5-AC15-C5557C166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23DC0-3D79-419A-9660-ECD8A2D3E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98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330" name="Picture 2" descr="4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4355" name="Picture 3" descr="47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2024-03-10T05:31:39Z</dcterms:created>
  <dcterms:modified xsi:type="dcterms:W3CDTF">2024-03-10T05:31:39Z</dcterms:modified>
</cp:coreProperties>
</file>