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DFB5B-982B-26B9-1C6D-F4C0F715F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BF934D-DA61-24EE-39AF-EA72BFD1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C36C6-5053-23C6-AAD7-AA0D768D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BFE92-1AE9-9CC5-09C7-1ED29B44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2BE8B-05EF-BD54-39DA-7E02B2A7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0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64BB3-0D84-3924-E159-C6611A0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2506F-422D-CDF4-A038-E4FF3C2B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57C5F-3EE5-04EE-2184-1F0DA806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DE868-17A2-587F-D1E9-2947AAC5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5CA43-8391-4756-E0C3-7F688A62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8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0E56F0-396C-F393-1359-821241A86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520745-776D-A98E-3D58-5B05FE338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928DD-24A1-8609-0265-63A6A549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8BC51-81B6-6CBC-0B2E-85CCCB46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70982-7527-E9F7-7377-76CF617B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59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EF6AE-72AC-1DAF-22AC-6BC486C6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3DA01-2470-8A8D-5D41-5D63172B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74080-7E08-D1C6-E0EB-ED9C8DA7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52975-3785-5524-8DC1-015D0580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07C19-71DC-903B-9143-CCC91C0D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0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BFF6-2FBE-045B-B648-77695F71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4FFB4-95E9-C838-956D-5EDD133B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35288-3DF0-37CB-1358-D97085DB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755B1-44C0-5A76-EE22-8293BB20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808E9-B61E-95DD-BF6A-D2DA8629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8C8B6-1E74-5754-48AE-1E185925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1C323-7D8F-2B63-E7F3-FC88A08C9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2D2327-4732-E7F4-A77B-D92482702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35B0D-E98A-A78C-E7BE-2AC895F2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4D9A43-B7A4-589A-628E-0BA582CE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46FAC-C669-A318-179C-6125EFA7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C3686-104D-128E-E28E-9F1F322F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E4BEC-AA44-2348-174B-9F13D2D5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66F56-FEDA-F2AD-9606-FDEC8ECC9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267FB1-0859-953E-C139-8B85542B6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AA82F2-0087-083A-EA26-003577500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9FAE31-DB7E-60B9-3894-62063521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64CB4E-ADF7-1D9B-6A82-7614E8D4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343BF2-FB62-143C-2566-51A38957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9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A3DF8-9B0C-75FB-4109-4939E550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4FA84E-D439-7ED1-8B0A-1CB38CAC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9C6F8F-2734-A8A2-8100-A8757D62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E6AC69-096B-90A8-0B92-2ECBEE62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950C0C-9A2C-A1CE-7EA7-8208A8C0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467F4-E8CD-B920-1C0E-0E8611C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BB29E-B43D-1BC3-350F-7C99EA05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5E2F3-1111-FD37-4032-42B05E25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9A02F-D7CE-BA2D-920E-DF342874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B5E7C-5BCD-8E6E-1FC6-9B41F6FCB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CE83E-6099-2A67-0931-F0FFB4A9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046AC-710A-A0AE-34A1-A6D36B1F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3D08F-BCF3-A6C3-4FB7-CD17F214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0283D-6D60-73E7-2018-F2974D70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C5D7AA-4BA3-9A31-1D64-9D76A8C11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185A3-8990-ACDC-CD44-285A63F4F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728CC-A2A7-1EFB-629A-6C6DF0B1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976A1-4ECC-227E-6A69-AFF87D04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0CF85-8385-9215-8450-931D06FC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0240A7-6ED3-387B-8E6A-733E5D44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C149-C6FF-C0DA-D8DA-303AC02A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B0A3E-3EE2-7A54-2B29-F67B5FE1D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BCA-5311-45B5-B27A-4F6EA44E1C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96699-8F1F-D5CB-1BBA-C7EB1BE6B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AAF79-941F-43C1-68C1-1A9C7ADB1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F4E9-7651-4E96-AF50-1E1A0FCAD7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426" name="Picture 2" descr="4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2024-03-10T05:32:23Z</dcterms:created>
  <dcterms:modified xsi:type="dcterms:W3CDTF">2024-03-10T05:32:23Z</dcterms:modified>
</cp:coreProperties>
</file>