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F3D7D-223C-3979-A9A0-8D4EBCE8F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38F76-B401-1684-1D6F-948AB4843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FE18E-D783-1303-DDAA-7C308CB8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1606C-D316-7306-4CDD-C1D778FC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EE3D2-A03B-B5BF-9BDF-95A37026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99018-F84B-CAEE-D051-0EC4BCAC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2AEEA-F978-0B1D-488E-AD66AA9C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88193-E586-BAFF-589F-322E032C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37467-21D6-B4AC-DC66-7E971A42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7B67-048F-2FF1-7B2F-7B73BF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9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53745F-0CBD-89BD-D536-8D1819C2E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8A2704-EA8B-5B90-8147-DFBCBF745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C69B4-6F00-4587-D6D9-DF4BD217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2C8A1-4A82-A057-0169-4CB0A7C6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E699F-DEC3-CFB4-6D85-0EB61AC7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4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CB0C6-915D-2FA1-FF79-EF76E496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A6D77-FE59-A0FE-B60B-5C912F3F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1DBF5-15D5-AE11-D037-2EE542EF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38E4B-178A-BA0D-55D9-E20210B4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3B5EE-62BF-70F6-C384-D0484978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2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B95CA-67AE-0A4D-86E5-49EEF769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937C6-F3A3-3F9C-B1BB-77B34383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976A-A65D-BB9F-967B-078E93FA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2ABE5-D238-C7CB-F059-225B5BCA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28786-4E70-524B-2E55-90D316E7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7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ED26B-25C1-D34D-7FCB-4EBE1259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E3700-B7E1-8E89-B6BB-672267A1C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E38EF4-E1F8-04D9-F603-3883577EB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3699D-EE9D-BA9A-0A2D-20F6E12E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E0525-6682-562D-31C4-9C424B97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D69BB-78B8-DAD0-F7CC-19D97085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6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CBD21-3E6E-E6B2-13E4-B8C09358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269FF-35D0-6D80-4F50-5FC96649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4300E-EBEC-B5A6-5D06-C7CDF2963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B3AE9A-6A60-91EA-833B-DADDB6CC7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6606D1-4D38-B41F-F22D-32F2839B6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9DBFE1-0FB9-8A41-4386-D6F5C0EB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44AA81-2400-09E7-5D13-F08DDCDF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6EAD47-5E66-7AEB-23BF-C85E9E79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CDDD0-29D4-8218-84A7-006F43D5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3F15AF-6D27-0AA8-458D-5DE0F44F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7A4027-66A6-F167-1345-5E819C8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3E3957-9E3E-69AC-D316-0A59E8B5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4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66D9A-4EB9-F734-2427-5DC8D735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B2E300-6D80-72B7-5D6E-A5598C3C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FFA3B-5340-9B42-8BD4-898880D3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8ED5-4F6C-383F-80A7-97B1144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0C180-B424-E136-8799-DDFF3736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ECFE4-5881-B48C-D700-7817BE62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78552-929A-1C7F-9B92-C9352301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B9D8C-7477-3C0F-50D8-01C4E203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B9EBD-17CE-392D-BCEA-A14756F9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8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72BB7-0C49-F350-D456-69B4A847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4273CD-ED6B-3567-354E-888B4E89C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77FE86-99E7-EC79-FBDB-63D5AF51A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4E710-5F66-2407-3C09-3308FC82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A5F38-B5B4-9AB0-E458-E4ABFC13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443957-96F2-06E0-E256-9B448B84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FD46A8-9ED9-AC6C-CC2F-EE588B62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D5CA3-0652-1D33-2C6B-C66BDA1F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062C0-4027-54B0-C958-910CB6228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F561-DEA1-4E11-8DBA-4C2AAC960E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C3307-65C7-831F-2227-53AD46F83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DFDC7-0F1E-696B-DB4F-8D7351C01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9FFA-B38A-4560-88B0-416E33CA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5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 descr="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4595" name="Picture 3" descr="4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2024-03-10T05:33:28Z</dcterms:created>
  <dcterms:modified xsi:type="dcterms:W3CDTF">2024-03-10T05:33:28Z</dcterms:modified>
</cp:coreProperties>
</file>