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2AFB4-3DC9-5AB6-3C3B-776D95F3B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26A8-BE1D-C1BE-6D12-6DDAB63F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8B66A-63C1-F6E1-25A1-04CFC03F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D1991-7626-E5E9-DA70-ABF2D584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6B194-AC3B-45D3-EA15-5ECB2DD7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82CD-734A-AA19-D9E1-F09E2350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21D4D-2516-B313-6ECC-339B17AC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A6F57-6320-1454-9D09-11B82AB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CC3F2-224A-770A-8ECB-79A394F9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8589E-2846-6755-F0D6-19FEBAE4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6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B1544D-9A57-3BED-897B-6117ACF2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9083-528E-7DD3-D997-722E9F89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1B8E9-E8A9-8C33-8C57-78213341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2D1F0-054D-C11B-6FB6-F7EE2311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3A039-7877-D1D4-EDAB-781B1DE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2084-870A-27A0-3916-74AEF84E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22D2-7833-59EA-DFFE-574DB3BE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4C359-58AF-461B-0EFF-42C1AE6D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A5DFC-44B6-3405-5C7C-EB45C495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0A1A1-3309-D3B1-EE42-27536D66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F07A1-7152-25AE-C29E-7F0B943C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1F120-E8C5-17D2-B20F-B9F1FCDB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0898-8964-850D-BEB5-8844CA1B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B954E-F54E-6EDA-1ECA-C8FE2D23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12C85-4177-DD75-960A-231CC7B5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87BD6-0378-60D1-63B2-01CCA868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42F6A-483F-9056-5365-11821FB17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9F8DF-FC68-915F-34CF-898B510AC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3F78E-D4A9-5859-D5ED-FE5118AA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1C4D5-699F-2117-B935-E9C85104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AEFCC-0B07-EFD5-FDF8-7E28CCE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B2AEE-FE18-DCC8-1603-FA3E7376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BA984-F098-033D-4029-CAAD9FCE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B35FE-87BF-AD7F-9E9F-B10AEA2F5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03AD93-7441-C5EC-32A6-BCC6C7F4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D23B1-F06F-0F0B-4A46-4DD55E190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D6F8B9-071E-DE86-1DF8-FFB3D984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2AE281-07E6-3DDD-AA3D-F54453D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626B35-F281-B0AC-EAF2-310EC24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61D38-CB01-9962-B096-5EEB990D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98CB67-6025-B004-7C01-3B60CB4C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25FD6-8CAD-1C5E-5F63-8120372C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90D162-A782-D3D1-E371-1E4F2A18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48B360-FC53-7C20-0188-8EE8713C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8982B-9F5D-2263-3707-3B9B1E61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A4D69-38CC-9367-B5EC-C1574F74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43EED-8070-F7EB-B7E9-9F6ADDB7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46C2-6226-A13C-8564-3EBE2D37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919C4-ED72-79C1-1425-E7AE9198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A5F89-1C2F-C782-6914-B98A5CB5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3DD64-FBA3-1AF2-AF4A-F1A8CFCB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9E818-E74B-3948-72A4-9A8B6F5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9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2A55-BED9-D749-E4E3-E8E3CD0E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893D6-E8D0-CEF7-233A-2412D62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52946-30F0-885F-B25C-446332AD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F29E2-9203-A681-4DC0-36368BD1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72DB9-7E93-48F2-F934-B1915622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868E6-8FE5-2995-8C6C-43C7172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354A3-594A-139E-8AA9-91C93247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58BA0-5565-A3E0-EBCA-FB9CD3AE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93E9D-40CD-D0B8-F52D-DDDB54A01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F23-CD00-4E4E-BECA-402F714719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58E8-CC66-4243-9B31-19B0E839E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15681-CB77-7BF4-D9A7-949DA8DCC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BA34-171E-4E0A-B560-697D58047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3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8" name="Picture 2" descr="4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2024-03-10T05:33:50Z</dcterms:created>
  <dcterms:modified xsi:type="dcterms:W3CDTF">2024-03-10T05:33:50Z</dcterms:modified>
</cp:coreProperties>
</file>