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BC696-51B6-8626-3124-C8AFF2D1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D1A59-BCD6-8F06-5B37-D491D49E3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36E3-47DC-FAFC-DA86-54F32FB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C48DF-C457-F2C8-A589-6DFEC960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6CBB7-6CB2-1175-6CDC-1006C613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8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560C4-E770-9D03-80AF-AB941F1E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5DDE9-6EF3-E3A2-AC64-FC6FD33B6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A2BE7-93A8-14AA-7482-885F5B1F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BE252-87F3-9A54-792C-5B2B9C28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36AD2-6045-76BD-825C-A3ECBB71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7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65D5EF-B4F9-CDB0-B37A-1EC0132DD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AFC9C-777B-0782-C3BE-C7C7D097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65385-E8CF-F8FB-D5A9-E87A52F6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49002-5CC1-2FA9-7B73-D4296A3F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3675A-6DED-2EE6-7850-2799C343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4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3BD09-D7FB-26F4-2B89-288B73D7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6953B-1E8F-57A8-493B-9C812B20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18BFF-2F4C-E0E6-0063-EE979AC5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A518A-A8E3-573E-EF81-909DC6CA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BB1D8-3D69-6864-3F4C-F3DD4DE5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E6739-BDB1-4F58-773F-DF9EBAA9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10B55-787C-72C3-498D-D6788DE09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D0F01-C809-70D5-E9AA-17CE0B98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0F571-DCE9-DEED-0725-26EA93B2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20069-5EFE-324F-CBA5-0A589838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13242-5643-02A2-7D3B-F10FC6F5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8DC38-DB93-5FAE-C565-01CB9369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2ABF5-A163-738B-C67A-59D73B39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CF286-A9C6-4AB9-4F6E-22C34110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06831-00DA-0103-5DE0-3E9BF0B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10C85-3B1B-850D-FEC5-A62F8EC3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6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0C5F-C91C-545E-11F7-DA630F77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C6030-E4CD-9219-CA7F-ED59BB0E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075C37-8C1B-30B1-C8EE-A6C10DA1C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E3841D-AE0D-F437-834E-CCED7ECF4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8F0E95-0382-F1EF-BD0B-104F82AA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522A9C-9A12-EB7D-89D2-F791196C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7DFB2-B8C7-632B-3634-E13890E7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AFAEE8-06EE-C1AC-940D-A9E98046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EFA7F-25CA-A375-63C2-E21814B5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D90A9-57A4-79B6-3603-84D32CC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7731D-E3D0-2550-41E0-89875BE2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981176-56B6-6DAA-85FF-CB597993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2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FB47FD-5FC7-E69A-75AD-E85C9FCB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42E6D-4F20-E36E-4AD6-39FF2A02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B244B-F3DF-835D-0C92-2CAEC3A4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3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19F30-39A1-7BE4-7E35-85EA7BD6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25947-B51D-DC4C-F0FF-ACD2F45E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D21BB-CF71-BA71-5F5A-8034E8B8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ADCF06-3083-5302-D80C-9E3D1B32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9477C-8A48-0452-1C2D-A763E71C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BE01F-C245-F030-581C-9CE41702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6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F8E49-3DE7-D7A1-1056-D7E66B61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A3F177-3102-55E7-652A-88994F1E6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6D80B-621D-A1EB-600D-9E0C1B2D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A1409-0A4A-6C86-15D0-DDDFF935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D668E-8E12-7CDC-6CBF-6D74A34B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DBCA8-BCFB-9DB4-4C55-23A0434A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EEB3A-F483-3DB9-3143-83F45BA1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13D57-B305-8A92-7032-7E6DB5C3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0EEBB-5C85-B9CA-A1CB-A311A4741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EAFF-E85B-44CE-AF6D-43AA52B1D6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BCA8A-8776-349F-35C0-106E2051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A8287-9728-E34A-F3CD-2AB96195A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FB7B-6413-4207-8554-14B4ED57B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2" descr="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27" name="Picture 3" descr="49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2024-03-10T05:36:44Z</dcterms:created>
  <dcterms:modified xsi:type="dcterms:W3CDTF">2024-03-10T05:36:44Z</dcterms:modified>
</cp:coreProperties>
</file>